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37"/>
  </p:notesMasterIdLst>
  <p:sldIdLst>
    <p:sldId id="343" r:id="rId5"/>
    <p:sldId id="267" r:id="rId6"/>
    <p:sldId id="365" r:id="rId7"/>
    <p:sldId id="381" r:id="rId8"/>
    <p:sldId id="382" r:id="rId9"/>
    <p:sldId id="378" r:id="rId10"/>
    <p:sldId id="379" r:id="rId11"/>
    <p:sldId id="263" r:id="rId12"/>
    <p:sldId id="361" r:id="rId13"/>
    <p:sldId id="359" r:id="rId14"/>
    <p:sldId id="358" r:id="rId15"/>
    <p:sldId id="375" r:id="rId16"/>
    <p:sldId id="284" r:id="rId17"/>
    <p:sldId id="352" r:id="rId18"/>
    <p:sldId id="351" r:id="rId19"/>
    <p:sldId id="377" r:id="rId20"/>
    <p:sldId id="367" r:id="rId21"/>
    <p:sldId id="258" r:id="rId22"/>
    <p:sldId id="383" r:id="rId23"/>
    <p:sldId id="371" r:id="rId24"/>
    <p:sldId id="372" r:id="rId25"/>
    <p:sldId id="374" r:id="rId26"/>
    <p:sldId id="369" r:id="rId27"/>
    <p:sldId id="363" r:id="rId28"/>
    <p:sldId id="272" r:id="rId29"/>
    <p:sldId id="274" r:id="rId30"/>
    <p:sldId id="275" r:id="rId31"/>
    <p:sldId id="364" r:id="rId32"/>
    <p:sldId id="259" r:id="rId33"/>
    <p:sldId id="366" r:id="rId34"/>
    <p:sldId id="261" r:id="rId35"/>
    <p:sldId id="38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on Hoxha" initials="DH" lastIdx="26" clrIdx="0">
    <p:extLst>
      <p:ext uri="{19B8F6BF-5375-455C-9EA6-DF929625EA0E}">
        <p15:presenceInfo xmlns:p15="http://schemas.microsoft.com/office/powerpoint/2012/main" userId="S::dion.hoxha@hs-furtwangen.de::56c781cc-6fed-40ec-a705-463f0487c9a4" providerId="AD"/>
      </p:ext>
    </p:extLst>
  </p:cmAuthor>
  <p:cmAuthor id="2" name="Giuliano Troia Sanso" initials="GS" lastIdx="2" clrIdx="1">
    <p:extLst>
      <p:ext uri="{19B8F6BF-5375-455C-9EA6-DF929625EA0E}">
        <p15:presenceInfo xmlns:p15="http://schemas.microsoft.com/office/powerpoint/2012/main" userId="S::giuliano.sanso@hs-furtwangen.de::5eba1e97-aa27-4e75-8e4c-695a854f6ce2" providerId="AD"/>
      </p:ext>
    </p:extLst>
  </p:cmAuthor>
  <p:cmAuthor id="3" name="John Budnik" initials="JB" lastIdx="1" clrIdx="2">
    <p:extLst>
      <p:ext uri="{19B8F6BF-5375-455C-9EA6-DF929625EA0E}">
        <p15:presenceInfo xmlns:p15="http://schemas.microsoft.com/office/powerpoint/2012/main" userId="S::john.budnik@hs-furtwangen.de::8fc1272e-f45d-4998-8d92-e99b1ffa9f87" providerId="AD"/>
      </p:ext>
    </p:extLst>
  </p:cmAuthor>
  <p:cmAuthor id="4" name="Giuliano Troia Sanso" initials="GTS" lastIdx="3" clrIdx="3">
    <p:extLst>
      <p:ext uri="{19B8F6BF-5375-455C-9EA6-DF929625EA0E}">
        <p15:presenceInfo xmlns:p15="http://schemas.microsoft.com/office/powerpoint/2012/main" userId="Giuliano Troia Sanso" providerId="None"/>
      </p:ext>
    </p:extLst>
  </p:cmAuthor>
  <p:cmAuthor id="5" name="John Budnik" initials="JB [2]" lastIdx="5" clrIdx="4">
    <p:extLst>
      <p:ext uri="{19B8F6BF-5375-455C-9EA6-DF929625EA0E}">
        <p15:presenceInfo xmlns:p15="http://schemas.microsoft.com/office/powerpoint/2012/main" userId="John Budni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AFB6"/>
    <a:srgbClr val="ECEEF7"/>
    <a:srgbClr val="AAD3DF"/>
    <a:srgbClr val="D59797"/>
    <a:srgbClr val="FD6B10"/>
    <a:srgbClr val="310101"/>
    <a:srgbClr val="F6F9FF"/>
    <a:srgbClr val="191919"/>
    <a:srgbClr val="FFFFFF"/>
    <a:srgbClr val="F28E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B62159-818D-4F63-99ED-33381614D187}" v="36" dt="2020-11-16T13:26:28.332"/>
    <p1510:client id="{6D032350-725A-4666-895D-01A748E1B8A5}" v="4" dt="2020-11-16T15:38:25.230"/>
    <p1510:client id="{71E19B30-90C9-429B-944C-0D5F4A9DA8FE}" v="4" dt="2020-11-16T15:53:16.990"/>
    <p1510:client id="{9C965D94-C0D6-4B40-ACAB-8955964CC414}" v="20" dt="2020-11-16T16:25:21.370"/>
    <p1510:client id="{B52920AB-F1EB-4957-811D-FDCDB330215E}" v="3274" dt="2020-11-17T09:56:36.990"/>
    <p1510:client id="{F210F31D-A55C-4F4F-9F3D-FD8018CEB6FE}" v="3339" vWet="3343" dt="2020-11-17T09:36:00.374"/>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liano Troia Sanso" userId="S::giuliano.sanso@hs-furtwangen.de::5eba1e97-aa27-4e75-8e4c-695a854f6ce2" providerId="AD" clId="Web-{10B62159-818D-4F63-99ED-33381614D187}"/>
    <pc:docChg chg="modSld">
      <pc:chgData name="Giuliano Troia Sanso" userId="S::giuliano.sanso@hs-furtwangen.de::5eba1e97-aa27-4e75-8e4c-695a854f6ce2" providerId="AD" clId="Web-{10B62159-818D-4F63-99ED-33381614D187}" dt="2020-11-16T13:26:28.332" v="35"/>
      <pc:docMkLst>
        <pc:docMk/>
      </pc:docMkLst>
      <pc:sldChg chg="delCm">
        <pc:chgData name="Giuliano Troia Sanso" userId="S::giuliano.sanso@hs-furtwangen.de::5eba1e97-aa27-4e75-8e4c-695a854f6ce2" providerId="AD" clId="Web-{10B62159-818D-4F63-99ED-33381614D187}" dt="2020-11-16T13:26:20.129" v="34"/>
        <pc:sldMkLst>
          <pc:docMk/>
          <pc:sldMk cId="95992585" sldId="258"/>
        </pc:sldMkLst>
      </pc:sldChg>
      <pc:sldChg chg="delCm">
        <pc:chgData name="Giuliano Troia Sanso" userId="S::giuliano.sanso@hs-furtwangen.de::5eba1e97-aa27-4e75-8e4c-695a854f6ce2" providerId="AD" clId="Web-{10B62159-818D-4F63-99ED-33381614D187}" dt="2020-11-16T13:25:51.737" v="32"/>
        <pc:sldMkLst>
          <pc:docMk/>
          <pc:sldMk cId="1803905686" sldId="363"/>
        </pc:sldMkLst>
      </pc:sldChg>
      <pc:sldChg chg="modSp delCm">
        <pc:chgData name="Giuliano Troia Sanso" userId="S::giuliano.sanso@hs-furtwangen.de::5eba1e97-aa27-4e75-8e4c-695a854f6ce2" providerId="AD" clId="Web-{10B62159-818D-4F63-99ED-33381614D187}" dt="2020-11-16T13:26:28.332" v="35"/>
        <pc:sldMkLst>
          <pc:docMk/>
          <pc:sldMk cId="2698897165" sldId="367"/>
        </pc:sldMkLst>
        <pc:spChg chg="mod">
          <ac:chgData name="Giuliano Troia Sanso" userId="S::giuliano.sanso@hs-furtwangen.de::5eba1e97-aa27-4e75-8e4c-695a854f6ce2" providerId="AD" clId="Web-{10B62159-818D-4F63-99ED-33381614D187}" dt="2020-11-16T13:25:19.283" v="30" actId="20577"/>
          <ac:spMkLst>
            <pc:docMk/>
            <pc:sldMk cId="2698897165" sldId="367"/>
            <ac:spMk id="2" creationId="{FBB298DA-F177-4BBE-A6E3-D977323CA2C1}"/>
          </ac:spMkLst>
        </pc:spChg>
      </pc:sldChg>
      <pc:sldChg chg="delCm">
        <pc:chgData name="Giuliano Troia Sanso" userId="S::giuliano.sanso@hs-furtwangen.de::5eba1e97-aa27-4e75-8e4c-695a854f6ce2" providerId="AD" clId="Web-{10B62159-818D-4F63-99ED-33381614D187}" dt="2020-11-16T13:26:13.379" v="33"/>
        <pc:sldMkLst>
          <pc:docMk/>
          <pc:sldMk cId="1000271793" sldId="383"/>
        </pc:sldMkLst>
      </pc:sldChg>
    </pc:docChg>
  </pc:docChgLst>
  <pc:docChgLst>
    <pc:chgData name="Luca Weinmann" userId="S::luca.weinmann@hs-furtwangen.de::78fa23d5-a4aa-45e4-a8b2-a462704f2a7b" providerId="AD" clId="Web-{F678C364-3022-4418-A1BB-6682F549DD83}"/>
    <pc:docChg chg="addSld delSld modSld sldOrd">
      <pc:chgData name="Luca Weinmann" userId="S::luca.weinmann@hs-furtwangen.de::78fa23d5-a4aa-45e4-a8b2-a462704f2a7b" providerId="AD" clId="Web-{F678C364-3022-4418-A1BB-6682F549DD83}" dt="2020-11-14T11:35:27.498" v="745"/>
      <pc:docMkLst>
        <pc:docMk/>
      </pc:docMkLst>
      <pc:sldChg chg="addSp delSp modSp">
        <pc:chgData name="Luca Weinmann" userId="S::luca.weinmann@hs-furtwangen.de::78fa23d5-a4aa-45e4-a8b2-a462704f2a7b" providerId="AD" clId="Web-{F678C364-3022-4418-A1BB-6682F549DD83}" dt="2020-11-14T08:26:12.336" v="9" actId="1076"/>
        <pc:sldMkLst>
          <pc:docMk/>
          <pc:sldMk cId="95992585" sldId="258"/>
        </pc:sldMkLst>
        <pc:picChg chg="add mod">
          <ac:chgData name="Luca Weinmann" userId="S::luca.weinmann@hs-furtwangen.de::78fa23d5-a4aa-45e4-a8b2-a462704f2a7b" providerId="AD" clId="Web-{F678C364-3022-4418-A1BB-6682F549DD83}" dt="2020-11-14T08:26:12.336" v="9" actId="1076"/>
          <ac:picMkLst>
            <pc:docMk/>
            <pc:sldMk cId="95992585" sldId="258"/>
            <ac:picMk id="2" creationId="{D31325FA-DA52-4781-9430-E0A518DC972B}"/>
          </ac:picMkLst>
        </pc:picChg>
        <pc:picChg chg="del">
          <ac:chgData name="Luca Weinmann" userId="S::luca.weinmann@hs-furtwangen.de::78fa23d5-a4aa-45e4-a8b2-a462704f2a7b" providerId="AD" clId="Web-{F678C364-3022-4418-A1BB-6682F549DD83}" dt="2020-11-14T08:24:53.162" v="0"/>
          <ac:picMkLst>
            <pc:docMk/>
            <pc:sldMk cId="95992585" sldId="258"/>
            <ac:picMk id="3" creationId="{B6C851D6-9713-4F5C-BCCC-CEDF7EFED136}"/>
          </ac:picMkLst>
        </pc:picChg>
      </pc:sldChg>
      <pc:sldChg chg="ord">
        <pc:chgData name="Luca Weinmann" userId="S::luca.weinmann@hs-furtwangen.de::78fa23d5-a4aa-45e4-a8b2-a462704f2a7b" providerId="AD" clId="Web-{F678C364-3022-4418-A1BB-6682F549DD83}" dt="2020-11-14T11:20:51.305" v="638"/>
        <pc:sldMkLst>
          <pc:docMk/>
          <pc:sldMk cId="2038853199" sldId="362"/>
        </pc:sldMkLst>
      </pc:sldChg>
      <pc:sldChg chg="addSp delSp modSp">
        <pc:chgData name="Luca Weinmann" userId="S::luca.weinmann@hs-furtwangen.de::78fa23d5-a4aa-45e4-a8b2-a462704f2a7b" providerId="AD" clId="Web-{F678C364-3022-4418-A1BB-6682F549DD83}" dt="2020-11-14T11:21:14.212" v="641" actId="1076"/>
        <pc:sldMkLst>
          <pc:docMk/>
          <pc:sldMk cId="2945154250" sldId="369"/>
        </pc:sldMkLst>
        <pc:spChg chg="del">
          <ac:chgData name="Luca Weinmann" userId="S::luca.weinmann@hs-furtwangen.de::78fa23d5-a4aa-45e4-a8b2-a462704f2a7b" providerId="AD" clId="Web-{F678C364-3022-4418-A1BB-6682F549DD83}" dt="2020-11-14T08:45:08.244" v="10"/>
          <ac:spMkLst>
            <pc:docMk/>
            <pc:sldMk cId="2945154250" sldId="369"/>
            <ac:spMk id="2" creationId="{2406FEC9-D853-4174-8AFB-7FEA6E74B60F}"/>
          </ac:spMkLst>
        </pc:spChg>
        <pc:spChg chg="add del mod">
          <ac:chgData name="Luca Weinmann" userId="S::luca.weinmann@hs-furtwangen.de::78fa23d5-a4aa-45e4-a8b2-a462704f2a7b" providerId="AD" clId="Web-{F678C364-3022-4418-A1BB-6682F549DD83}" dt="2020-11-14T11:09:18.913" v="613"/>
          <ac:spMkLst>
            <pc:docMk/>
            <pc:sldMk cId="2945154250" sldId="369"/>
            <ac:spMk id="5" creationId="{A5339B46-1C94-4FC5-9BBB-4858FC7BF0F3}"/>
          </ac:spMkLst>
        </pc:spChg>
        <pc:picChg chg="add del mod ord">
          <ac:chgData name="Luca Weinmann" userId="S::luca.weinmann@hs-furtwangen.de::78fa23d5-a4aa-45e4-a8b2-a462704f2a7b" providerId="AD" clId="Web-{F678C364-3022-4418-A1BB-6682F549DD83}" dt="2020-11-14T11:09:14.038" v="612"/>
          <ac:picMkLst>
            <pc:docMk/>
            <pc:sldMk cId="2945154250" sldId="369"/>
            <ac:picMk id="4" creationId="{4F3FAF50-D7D7-4AB3-B221-774E31CC76BB}"/>
          </ac:picMkLst>
        </pc:picChg>
        <pc:picChg chg="add del mod">
          <ac:chgData name="Luca Weinmann" userId="S::luca.weinmann@hs-furtwangen.de::78fa23d5-a4aa-45e4-a8b2-a462704f2a7b" providerId="AD" clId="Web-{F678C364-3022-4418-A1BB-6682F549DD83}" dt="2020-11-14T11:10:53.321" v="620"/>
          <ac:picMkLst>
            <pc:docMk/>
            <pc:sldMk cId="2945154250" sldId="369"/>
            <ac:picMk id="6" creationId="{A24CCBAB-C2C6-4294-8428-B86F459E2996}"/>
          </ac:picMkLst>
        </pc:picChg>
        <pc:picChg chg="add del mod">
          <ac:chgData name="Luca Weinmann" userId="S::luca.weinmann@hs-furtwangen.de::78fa23d5-a4aa-45e4-a8b2-a462704f2a7b" providerId="AD" clId="Web-{F678C364-3022-4418-A1BB-6682F549DD83}" dt="2020-11-14T11:11:43.338" v="626"/>
          <ac:picMkLst>
            <pc:docMk/>
            <pc:sldMk cId="2945154250" sldId="369"/>
            <ac:picMk id="7" creationId="{703325DC-5FF6-4B07-837D-D6E03E5D2993}"/>
          </ac:picMkLst>
        </pc:picChg>
        <pc:picChg chg="add del mod">
          <ac:chgData name="Luca Weinmann" userId="S::luca.weinmann@hs-furtwangen.de::78fa23d5-a4aa-45e4-a8b2-a462704f2a7b" providerId="AD" clId="Web-{F678C364-3022-4418-A1BB-6682F549DD83}" dt="2020-11-14T11:17:52.207" v="631"/>
          <ac:picMkLst>
            <pc:docMk/>
            <pc:sldMk cId="2945154250" sldId="369"/>
            <ac:picMk id="8" creationId="{72917A95-A0EA-4E30-B2FF-7D47945B892F}"/>
          </ac:picMkLst>
        </pc:picChg>
        <pc:picChg chg="add mod">
          <ac:chgData name="Luca Weinmann" userId="S::luca.weinmann@hs-furtwangen.de::78fa23d5-a4aa-45e4-a8b2-a462704f2a7b" providerId="AD" clId="Web-{F678C364-3022-4418-A1BB-6682F549DD83}" dt="2020-11-14T11:21:14.212" v="641" actId="1076"/>
          <ac:picMkLst>
            <pc:docMk/>
            <pc:sldMk cId="2945154250" sldId="369"/>
            <ac:picMk id="9" creationId="{B5215D9E-641F-4B04-B199-740925A24662}"/>
          </ac:picMkLst>
        </pc:picChg>
      </pc:sldChg>
      <pc:sldChg chg="addSp delSp modSp add ord replId">
        <pc:chgData name="Luca Weinmann" userId="S::luca.weinmann@hs-furtwangen.de::78fa23d5-a4aa-45e4-a8b2-a462704f2a7b" providerId="AD" clId="Web-{F678C364-3022-4418-A1BB-6682F549DD83}" dt="2020-11-14T10:49:28.663" v="611"/>
        <pc:sldMkLst>
          <pc:docMk/>
          <pc:sldMk cId="510616693" sldId="371"/>
        </pc:sldMkLst>
        <pc:spChg chg="del mod">
          <ac:chgData name="Luca Weinmann" userId="S::luca.weinmann@hs-furtwangen.de::78fa23d5-a4aa-45e4-a8b2-a462704f2a7b" providerId="AD" clId="Web-{F678C364-3022-4418-A1BB-6682F549DD83}" dt="2020-11-14T09:11:12.213" v="317"/>
          <ac:spMkLst>
            <pc:docMk/>
            <pc:sldMk cId="510616693" sldId="371"/>
            <ac:spMk id="2" creationId="{022BD7BE-B596-450A-826C-27F6FD6B3590}"/>
          </ac:spMkLst>
        </pc:spChg>
        <pc:spChg chg="mod">
          <ac:chgData name="Luca Weinmann" userId="S::luca.weinmann@hs-furtwangen.de::78fa23d5-a4aa-45e4-a8b2-a462704f2a7b" providerId="AD" clId="Web-{F678C364-3022-4418-A1BB-6682F549DD83}" dt="2020-11-14T09:11:12.213" v="317"/>
          <ac:spMkLst>
            <pc:docMk/>
            <pc:sldMk cId="510616693" sldId="371"/>
            <ac:spMk id="3" creationId="{2ACBD760-1C4F-41C2-B9A5-61D9F334EA3A}"/>
          </ac:spMkLst>
        </pc:spChg>
        <pc:graphicFrameChg chg="add mod modGraphic">
          <ac:chgData name="Luca Weinmann" userId="S::luca.weinmann@hs-furtwangen.de::78fa23d5-a4aa-45e4-a8b2-a462704f2a7b" providerId="AD" clId="Web-{F678C364-3022-4418-A1BB-6682F549DD83}" dt="2020-11-14T10:49:28.663" v="611"/>
          <ac:graphicFrameMkLst>
            <pc:docMk/>
            <pc:sldMk cId="510616693" sldId="371"/>
            <ac:graphicFrameMk id="5" creationId="{6AEA79A1-2D13-4802-B7BC-463B0B4D9BA3}"/>
          </ac:graphicFrameMkLst>
        </pc:graphicFrameChg>
      </pc:sldChg>
      <pc:sldChg chg="addSp delSp modSp add replId">
        <pc:chgData name="Luca Weinmann" userId="S::luca.weinmann@hs-furtwangen.de::78fa23d5-a4aa-45e4-a8b2-a462704f2a7b" providerId="AD" clId="Web-{F678C364-3022-4418-A1BB-6682F549DD83}" dt="2020-11-14T08:56:32.502" v="191" actId="1076"/>
        <pc:sldMkLst>
          <pc:docMk/>
          <pc:sldMk cId="2353814465" sldId="372"/>
        </pc:sldMkLst>
        <pc:spChg chg="del">
          <ac:chgData name="Luca Weinmann" userId="S::luca.weinmann@hs-furtwangen.de::78fa23d5-a4aa-45e4-a8b2-a462704f2a7b" providerId="AD" clId="Web-{F678C364-3022-4418-A1BB-6682F549DD83}" dt="2020-11-14T08:55:37.422" v="176"/>
          <ac:spMkLst>
            <pc:docMk/>
            <pc:sldMk cId="2353814465" sldId="372"/>
            <ac:spMk id="2" creationId="{022BD7BE-B596-450A-826C-27F6FD6B3590}"/>
          </ac:spMkLst>
        </pc:spChg>
        <pc:spChg chg="del mod">
          <ac:chgData name="Luca Weinmann" userId="S::luca.weinmann@hs-furtwangen.de::78fa23d5-a4aa-45e4-a8b2-a462704f2a7b" providerId="AD" clId="Web-{F678C364-3022-4418-A1BB-6682F549DD83}" dt="2020-11-14T08:56:27.299" v="190"/>
          <ac:spMkLst>
            <pc:docMk/>
            <pc:sldMk cId="2353814465" sldId="372"/>
            <ac:spMk id="3" creationId="{2ACBD760-1C4F-41C2-B9A5-61D9F334EA3A}"/>
          </ac:spMkLst>
        </pc:spChg>
        <pc:picChg chg="add mod ord">
          <ac:chgData name="Luca Weinmann" userId="S::luca.weinmann@hs-furtwangen.de::78fa23d5-a4aa-45e4-a8b2-a462704f2a7b" providerId="AD" clId="Web-{F678C364-3022-4418-A1BB-6682F549DD83}" dt="2020-11-14T08:56:32.502" v="191" actId="1076"/>
          <ac:picMkLst>
            <pc:docMk/>
            <pc:sldMk cId="2353814465" sldId="372"/>
            <ac:picMk id="4" creationId="{1A3294E8-067D-491C-B09A-1295C4B86912}"/>
          </ac:picMkLst>
        </pc:picChg>
      </pc:sldChg>
      <pc:sldChg chg="delSp modSp add del ord replId">
        <pc:chgData name="Luca Weinmann" userId="S::luca.weinmann@hs-furtwangen.de::78fa23d5-a4aa-45e4-a8b2-a462704f2a7b" providerId="AD" clId="Web-{F678C364-3022-4418-A1BB-6682F549DD83}" dt="2020-11-14T08:57:57.600" v="207"/>
        <pc:sldMkLst>
          <pc:docMk/>
          <pc:sldMk cId="2920542050" sldId="373"/>
        </pc:sldMkLst>
        <pc:spChg chg="del mod">
          <ac:chgData name="Luca Weinmann" userId="S::luca.weinmann@hs-furtwangen.de::78fa23d5-a4aa-45e4-a8b2-a462704f2a7b" providerId="AD" clId="Web-{F678C364-3022-4418-A1BB-6682F549DD83}" dt="2020-11-14T08:57:13.584" v="203"/>
          <ac:spMkLst>
            <pc:docMk/>
            <pc:sldMk cId="2920542050" sldId="373"/>
            <ac:spMk id="3" creationId="{2ACBD760-1C4F-41C2-B9A5-61D9F334EA3A}"/>
          </ac:spMkLst>
        </pc:spChg>
        <pc:picChg chg="mod">
          <ac:chgData name="Luca Weinmann" userId="S::luca.weinmann@hs-furtwangen.de::78fa23d5-a4aa-45e4-a8b2-a462704f2a7b" providerId="AD" clId="Web-{F678C364-3022-4418-A1BB-6682F549DD83}" dt="2020-11-14T08:57:20.412" v="204" actId="1076"/>
          <ac:picMkLst>
            <pc:docMk/>
            <pc:sldMk cId="2920542050" sldId="373"/>
            <ac:picMk id="4" creationId="{1A3294E8-067D-491C-B09A-1295C4B86912}"/>
          </ac:picMkLst>
        </pc:picChg>
      </pc:sldChg>
      <pc:sldChg chg="addSp delSp modSp add del ord replId">
        <pc:chgData name="Luca Weinmann" userId="S::luca.weinmann@hs-furtwangen.de::78fa23d5-a4aa-45e4-a8b2-a462704f2a7b" providerId="AD" clId="Web-{F678C364-3022-4418-A1BB-6682F549DD83}" dt="2020-11-14T11:35:27.498" v="745"/>
        <pc:sldMkLst>
          <pc:docMk/>
          <pc:sldMk cId="3422799285" sldId="374"/>
        </pc:sldMkLst>
        <pc:spChg chg="add del mod">
          <ac:chgData name="Luca Weinmann" userId="S::luca.weinmann@hs-furtwangen.de::78fa23d5-a4aa-45e4-a8b2-a462704f2a7b" providerId="AD" clId="Web-{F678C364-3022-4418-A1BB-6682F549DD83}" dt="2020-11-14T10:17:34.037" v="335"/>
          <ac:spMkLst>
            <pc:docMk/>
            <pc:sldMk cId="3422799285" sldId="374"/>
            <ac:spMk id="2" creationId="{022BD7BE-B596-450A-826C-27F6FD6B3590}"/>
          </ac:spMkLst>
        </pc:spChg>
        <pc:spChg chg="del">
          <ac:chgData name="Luca Weinmann" userId="S::luca.weinmann@hs-furtwangen.de::78fa23d5-a4aa-45e4-a8b2-a462704f2a7b" providerId="AD" clId="Web-{F678C364-3022-4418-A1BB-6682F549DD83}" dt="2020-11-14T08:58:14.929" v="212"/>
          <ac:spMkLst>
            <pc:docMk/>
            <pc:sldMk cId="3422799285" sldId="374"/>
            <ac:spMk id="3" creationId="{2ACBD760-1C4F-41C2-B9A5-61D9F334EA3A}"/>
          </ac:spMkLst>
        </pc:spChg>
        <pc:spChg chg="add del mod">
          <ac:chgData name="Luca Weinmann" userId="S::luca.weinmann@hs-furtwangen.de::78fa23d5-a4aa-45e4-a8b2-a462704f2a7b" providerId="AD" clId="Web-{F678C364-3022-4418-A1BB-6682F549DD83}" dt="2020-11-14T10:17:13.693" v="331"/>
          <ac:spMkLst>
            <pc:docMk/>
            <pc:sldMk cId="3422799285" sldId="374"/>
            <ac:spMk id="4" creationId="{47E055E0-6769-4B2A-B3B1-3B4795D57634}"/>
          </ac:spMkLst>
        </pc:spChg>
        <pc:spChg chg="add del mod">
          <ac:chgData name="Luca Weinmann" userId="S::luca.weinmann@hs-furtwangen.de::78fa23d5-a4aa-45e4-a8b2-a462704f2a7b" providerId="AD" clId="Web-{F678C364-3022-4418-A1BB-6682F549DD83}" dt="2020-11-14T08:58:19.914" v="214"/>
          <ac:spMkLst>
            <pc:docMk/>
            <pc:sldMk cId="3422799285" sldId="374"/>
            <ac:spMk id="7" creationId="{9A768227-EF50-4FFE-A20F-CE46B256B599}"/>
          </ac:spMkLst>
        </pc:spChg>
        <pc:spChg chg="add del mod">
          <ac:chgData name="Luca Weinmann" userId="S::luca.weinmann@hs-furtwangen.de::78fa23d5-a4aa-45e4-a8b2-a462704f2a7b" providerId="AD" clId="Web-{F678C364-3022-4418-A1BB-6682F549DD83}" dt="2020-11-14T10:18:33.054" v="374"/>
          <ac:spMkLst>
            <pc:docMk/>
            <pc:sldMk cId="3422799285" sldId="374"/>
            <ac:spMk id="16" creationId="{37884D95-1375-4AC4-ADDD-FEEEA76CEACA}"/>
          </ac:spMkLst>
        </pc:spChg>
        <pc:spChg chg="add del mod">
          <ac:chgData name="Luca Weinmann" userId="S::luca.weinmann@hs-furtwangen.de::78fa23d5-a4aa-45e4-a8b2-a462704f2a7b" providerId="AD" clId="Web-{F678C364-3022-4418-A1BB-6682F549DD83}" dt="2020-11-14T10:31:36.620" v="579"/>
          <ac:spMkLst>
            <pc:docMk/>
            <pc:sldMk cId="3422799285" sldId="374"/>
            <ac:spMk id="1269" creationId="{99BC88F5-1FC4-4CB7-A00B-97502D16B9BC}"/>
          </ac:spMkLst>
        </pc:spChg>
        <pc:spChg chg="add del mod">
          <ac:chgData name="Luca Weinmann" userId="S::luca.weinmann@hs-furtwangen.de::78fa23d5-a4aa-45e4-a8b2-a462704f2a7b" providerId="AD" clId="Web-{F678C364-3022-4418-A1BB-6682F549DD83}" dt="2020-11-14T11:33:32.902" v="724"/>
          <ac:spMkLst>
            <pc:docMk/>
            <pc:sldMk cId="3422799285" sldId="374"/>
            <ac:spMk id="2545" creationId="{47B9EC93-21DF-4C12-8718-846E2E60EE49}"/>
          </ac:spMkLst>
        </pc:spChg>
        <pc:graphicFrameChg chg="add del">
          <ac:chgData name="Luca Weinmann" userId="S::luca.weinmann@hs-furtwangen.de::78fa23d5-a4aa-45e4-a8b2-a462704f2a7b" providerId="AD" clId="Web-{F678C364-3022-4418-A1BB-6682F549DD83}" dt="2020-11-14T10:17:11.380" v="330"/>
          <ac:graphicFrameMkLst>
            <pc:docMk/>
            <pc:sldMk cId="3422799285" sldId="374"/>
            <ac:graphicFrameMk id="7" creationId="{75348681-7FC8-4923-B6A5-07CF08BEA66E}"/>
          </ac:graphicFrameMkLst>
        </pc:graphicFrameChg>
        <pc:graphicFrameChg chg="add del mod modGraphic">
          <ac:chgData name="Luca Weinmann" userId="S::luca.weinmann@hs-furtwangen.de::78fa23d5-a4aa-45e4-a8b2-a462704f2a7b" providerId="AD" clId="Web-{F678C364-3022-4418-A1BB-6682F549DD83}" dt="2020-11-14T10:23:26.733" v="391"/>
          <ac:graphicFrameMkLst>
            <pc:docMk/>
            <pc:sldMk cId="3422799285" sldId="374"/>
            <ac:graphicFrameMk id="18" creationId="{F0A91765-BAE2-44F7-8FBE-BCE54671CC36}"/>
          </ac:graphicFrameMkLst>
        </pc:graphicFrameChg>
        <pc:graphicFrameChg chg="add del">
          <ac:chgData name="Luca Weinmann" userId="S::luca.weinmann@hs-furtwangen.de::78fa23d5-a4aa-45e4-a8b2-a462704f2a7b" providerId="AD" clId="Web-{F678C364-3022-4418-A1BB-6682F549DD83}" dt="2020-11-14T10:20:06.400" v="378"/>
          <ac:graphicFrameMkLst>
            <pc:docMk/>
            <pc:sldMk cId="3422799285" sldId="374"/>
            <ac:graphicFrameMk id="429" creationId="{BA8DD165-C5C6-4E07-853E-59FB68F6ED9B}"/>
          </ac:graphicFrameMkLst>
        </pc:graphicFrameChg>
        <pc:graphicFrameChg chg="add del">
          <ac:chgData name="Luca Weinmann" userId="S::luca.weinmann@hs-furtwangen.de::78fa23d5-a4aa-45e4-a8b2-a462704f2a7b" providerId="AD" clId="Web-{F678C364-3022-4418-A1BB-6682F549DD83}" dt="2020-11-14T10:20:36.151" v="380"/>
          <ac:graphicFrameMkLst>
            <pc:docMk/>
            <pc:sldMk cId="3422799285" sldId="374"/>
            <ac:graphicFrameMk id="456" creationId="{B0DBE0A8-C9EA-4D86-A558-C36A1ADD9B8F}"/>
          </ac:graphicFrameMkLst>
        </pc:graphicFrameChg>
        <pc:graphicFrameChg chg="add del mod modGraphic">
          <ac:chgData name="Luca Weinmann" userId="S::luca.weinmann@hs-furtwangen.de::78fa23d5-a4aa-45e4-a8b2-a462704f2a7b" providerId="AD" clId="Web-{F678C364-3022-4418-A1BB-6682F549DD83}" dt="2020-11-14T10:31:20.495" v="575"/>
          <ac:graphicFrameMkLst>
            <pc:docMk/>
            <pc:sldMk cId="3422799285" sldId="374"/>
            <ac:graphicFrameMk id="588" creationId="{713CE5BA-EF8D-4CFD-8EB0-7B0AEA7135E8}"/>
          </ac:graphicFrameMkLst>
        </pc:graphicFrameChg>
        <pc:graphicFrameChg chg="add del mod modGraphic">
          <ac:chgData name="Luca Weinmann" userId="S::luca.weinmann@hs-furtwangen.de::78fa23d5-a4aa-45e4-a8b2-a462704f2a7b" providerId="AD" clId="Web-{F678C364-3022-4418-A1BB-6682F549DD83}" dt="2020-11-14T10:31:22.182" v="576"/>
          <ac:graphicFrameMkLst>
            <pc:docMk/>
            <pc:sldMk cId="3422799285" sldId="374"/>
            <ac:graphicFrameMk id="672" creationId="{CC8140CF-376C-4011-94D5-5992F5146692}"/>
          </ac:graphicFrameMkLst>
        </pc:graphicFrameChg>
        <pc:graphicFrameChg chg="add del">
          <ac:chgData name="Luca Weinmann" userId="S::luca.weinmann@hs-furtwangen.de::78fa23d5-a4aa-45e4-a8b2-a462704f2a7b" providerId="AD" clId="Web-{F678C364-3022-4418-A1BB-6682F549DD83}" dt="2020-11-14T10:31:36.605" v="578"/>
          <ac:graphicFrameMkLst>
            <pc:docMk/>
            <pc:sldMk cId="3422799285" sldId="374"/>
            <ac:graphicFrameMk id="1278" creationId="{42E187C8-CDA2-4319-9B37-B7635CCBE376}"/>
          </ac:graphicFrameMkLst>
        </pc:graphicFrameChg>
        <pc:graphicFrameChg chg="add del mod modGraphic">
          <ac:chgData name="Luca Weinmann" userId="S::luca.weinmann@hs-furtwangen.de::78fa23d5-a4aa-45e4-a8b2-a462704f2a7b" providerId="AD" clId="Web-{F678C364-3022-4418-A1BB-6682F549DD83}" dt="2020-11-14T11:35:27.498" v="745"/>
          <ac:graphicFrameMkLst>
            <pc:docMk/>
            <pc:sldMk cId="3422799285" sldId="374"/>
            <ac:graphicFrameMk id="1290" creationId="{16BAA3E5-35DC-4700-8222-56E5A3F71B0F}"/>
          </ac:graphicFrameMkLst>
        </pc:graphicFrameChg>
        <pc:graphicFrameChg chg="add del mod modGraphic">
          <ac:chgData name="Luca Weinmann" userId="S::luca.weinmann@hs-furtwangen.de::78fa23d5-a4aa-45e4-a8b2-a462704f2a7b" providerId="AD" clId="Web-{F678C364-3022-4418-A1BB-6682F549DD83}" dt="2020-11-14T11:33:42.183" v="727"/>
          <ac:graphicFrameMkLst>
            <pc:docMk/>
            <pc:sldMk cId="3422799285" sldId="374"/>
            <ac:graphicFrameMk id="2522" creationId="{797CB7CD-FE5D-4BB9-AF59-EC981372DFB5}"/>
          </ac:graphicFrameMkLst>
        </pc:graphicFrameChg>
        <pc:picChg chg="add mod">
          <ac:chgData name="Luca Weinmann" userId="S::luca.weinmann@hs-furtwangen.de::78fa23d5-a4aa-45e4-a8b2-a462704f2a7b" providerId="AD" clId="Web-{F678C364-3022-4418-A1BB-6682F549DD83}" dt="2020-11-14T08:58:27.929" v="216" actId="1076"/>
          <ac:picMkLst>
            <pc:docMk/>
            <pc:sldMk cId="3422799285" sldId="374"/>
            <ac:picMk id="5" creationId="{4E430A1E-F625-457A-A307-FE80E1DD2325}"/>
          </ac:picMkLst>
        </pc:picChg>
      </pc:sldChg>
      <pc:sldChg chg="addSp delSp modSp add del ord replId">
        <pc:chgData name="Luca Weinmann" userId="S::luca.weinmann@hs-furtwangen.de::78fa23d5-a4aa-45e4-a8b2-a462704f2a7b" providerId="AD" clId="Web-{F678C364-3022-4418-A1BB-6682F549DD83}" dt="2020-11-14T10:34:16.359" v="608"/>
        <pc:sldMkLst>
          <pc:docMk/>
          <pc:sldMk cId="4256359085" sldId="375"/>
        </pc:sldMkLst>
        <pc:spChg chg="del mod">
          <ac:chgData name="Luca Weinmann" userId="S::luca.weinmann@hs-furtwangen.de::78fa23d5-a4aa-45e4-a8b2-a462704f2a7b" providerId="AD" clId="Web-{F678C364-3022-4418-A1BB-6682F549DD83}" dt="2020-11-14T10:30:50.354" v="572"/>
          <ac:spMkLst>
            <pc:docMk/>
            <pc:sldMk cId="4256359085" sldId="375"/>
            <ac:spMk id="2" creationId="{022BD7BE-B596-450A-826C-27F6FD6B3590}"/>
          </ac:spMkLst>
        </pc:spChg>
        <pc:spChg chg="mod">
          <ac:chgData name="Luca Weinmann" userId="S::luca.weinmann@hs-furtwangen.de::78fa23d5-a4aa-45e4-a8b2-a462704f2a7b" providerId="AD" clId="Web-{F678C364-3022-4418-A1BB-6682F549DD83}" dt="2020-11-14T10:30:50.354" v="572"/>
          <ac:spMkLst>
            <pc:docMk/>
            <pc:sldMk cId="4256359085" sldId="375"/>
            <ac:spMk id="3" creationId="{2ACBD760-1C4F-41C2-B9A5-61D9F334EA3A}"/>
          </ac:spMkLst>
        </pc:spChg>
        <pc:graphicFrameChg chg="add">
          <ac:chgData name="Luca Weinmann" userId="S::luca.weinmann@hs-furtwangen.de::78fa23d5-a4aa-45e4-a8b2-a462704f2a7b" providerId="AD" clId="Web-{F678C364-3022-4418-A1BB-6682F549DD83}" dt="2020-11-14T10:30:50.354" v="572"/>
          <ac:graphicFrameMkLst>
            <pc:docMk/>
            <pc:sldMk cId="4256359085" sldId="375"/>
            <ac:graphicFrameMk id="5" creationId="{A12189F7-3C5A-4C7C-917E-EDD4B9327BFE}"/>
          </ac:graphicFrameMkLst>
        </pc:graphicFrameChg>
      </pc:sldChg>
    </pc:docChg>
  </pc:docChgLst>
  <pc:docChgLst>
    <pc:chgData name="Giuliano Troia Sanso" userId="S::giuliano.sanso@hs-furtwangen.de::5eba1e97-aa27-4e75-8e4c-695a854f6ce2" providerId="AD" clId="Web-{610C91D7-9246-4099-9F23-A1D30B13B50C}"/>
    <pc:docChg chg="modSld">
      <pc:chgData name="Giuliano Troia Sanso" userId="S::giuliano.sanso@hs-furtwangen.de::5eba1e97-aa27-4e75-8e4c-695a854f6ce2" providerId="AD" clId="Web-{610C91D7-9246-4099-9F23-A1D30B13B50C}" dt="2020-11-15T13:03:04.854" v="140" actId="20577"/>
      <pc:docMkLst>
        <pc:docMk/>
      </pc:docMkLst>
      <pc:sldChg chg="addCm modCm">
        <pc:chgData name="Giuliano Troia Sanso" userId="S::giuliano.sanso@hs-furtwangen.de::5eba1e97-aa27-4e75-8e4c-695a854f6ce2" providerId="AD" clId="Web-{610C91D7-9246-4099-9F23-A1D30B13B50C}" dt="2020-11-15T09:40:32.107" v="33"/>
        <pc:sldMkLst>
          <pc:docMk/>
          <pc:sldMk cId="95992585" sldId="258"/>
        </pc:sldMkLst>
      </pc:sldChg>
      <pc:sldChg chg="modSp">
        <pc:chgData name="Giuliano Troia Sanso" userId="S::giuliano.sanso@hs-furtwangen.de::5eba1e97-aa27-4e75-8e4c-695a854f6ce2" providerId="AD" clId="Web-{610C91D7-9246-4099-9F23-A1D30B13B50C}" dt="2020-11-15T13:02:07.462" v="138" actId="20577"/>
        <pc:sldMkLst>
          <pc:docMk/>
          <pc:sldMk cId="2698897165" sldId="367"/>
        </pc:sldMkLst>
        <pc:spChg chg="mod">
          <ac:chgData name="Giuliano Troia Sanso" userId="S::giuliano.sanso@hs-furtwangen.de::5eba1e97-aa27-4e75-8e4c-695a854f6ce2" providerId="AD" clId="Web-{610C91D7-9246-4099-9F23-A1D30B13B50C}" dt="2020-11-15T13:02:07.462" v="138" actId="20577"/>
          <ac:spMkLst>
            <pc:docMk/>
            <pc:sldMk cId="2698897165" sldId="367"/>
            <ac:spMk id="2" creationId="{FBB298DA-F177-4BBE-A6E3-D977323CA2C1}"/>
          </ac:spMkLst>
        </pc:spChg>
      </pc:sldChg>
    </pc:docChg>
  </pc:docChgLst>
  <pc:docChgLst>
    <pc:chgData name="Dion Hoxha" userId="S::dion.hoxha@hs-furtwangen.de::56c781cc-6fed-40ec-a705-463f0487c9a4" providerId="AD" clId="Web-{6D032350-725A-4666-895D-01A748E1B8A5}"/>
    <pc:docChg chg="modSld">
      <pc:chgData name="Dion Hoxha" userId="S::dion.hoxha@hs-furtwangen.de::56c781cc-6fed-40ec-a705-463f0487c9a4" providerId="AD" clId="Web-{6D032350-725A-4666-895D-01A748E1B8A5}" dt="2020-11-16T15:45:39.145" v="35"/>
      <pc:docMkLst>
        <pc:docMk/>
      </pc:docMkLst>
      <pc:sldChg chg="modNotes">
        <pc:chgData name="Dion Hoxha" userId="S::dion.hoxha@hs-furtwangen.de::56c781cc-6fed-40ec-a705-463f0487c9a4" providerId="AD" clId="Web-{6D032350-725A-4666-895D-01A748E1B8A5}" dt="2020-11-16T15:38:24.542" v="18"/>
        <pc:sldMkLst>
          <pc:docMk/>
          <pc:sldMk cId="4109330550" sldId="358"/>
        </pc:sldMkLst>
      </pc:sldChg>
      <pc:sldChg chg="modNotes">
        <pc:chgData name="Dion Hoxha" userId="S::dion.hoxha@hs-furtwangen.de::56c781cc-6fed-40ec-a705-463f0487c9a4" providerId="AD" clId="Web-{6D032350-725A-4666-895D-01A748E1B8A5}" dt="2020-11-16T15:38:31.043" v="20"/>
        <pc:sldMkLst>
          <pc:docMk/>
          <pc:sldMk cId="2657107769" sldId="361"/>
        </pc:sldMkLst>
      </pc:sldChg>
      <pc:sldChg chg="modNotes">
        <pc:chgData name="Dion Hoxha" userId="S::dion.hoxha@hs-furtwangen.de::56c781cc-6fed-40ec-a705-463f0487c9a4" providerId="AD" clId="Web-{6D032350-725A-4666-895D-01A748E1B8A5}" dt="2020-11-16T15:37:07.510" v="6"/>
        <pc:sldMkLst>
          <pc:docMk/>
          <pc:sldMk cId="2188737873" sldId="378"/>
        </pc:sldMkLst>
      </pc:sldChg>
      <pc:sldChg chg="modNotes">
        <pc:chgData name="Dion Hoxha" userId="S::dion.hoxha@hs-furtwangen.de::56c781cc-6fed-40ec-a705-463f0487c9a4" providerId="AD" clId="Web-{6D032350-725A-4666-895D-01A748E1B8A5}" dt="2020-11-16T15:45:39.145" v="35"/>
        <pc:sldMkLst>
          <pc:docMk/>
          <pc:sldMk cId="627572703" sldId="379"/>
        </pc:sldMkLst>
      </pc:sldChg>
      <pc:sldChg chg="modNotes">
        <pc:chgData name="Dion Hoxha" userId="S::dion.hoxha@hs-furtwangen.de::56c781cc-6fed-40ec-a705-463f0487c9a4" providerId="AD" clId="Web-{6D032350-725A-4666-895D-01A748E1B8A5}" dt="2020-11-16T15:36:37.384" v="2"/>
        <pc:sldMkLst>
          <pc:docMk/>
          <pc:sldMk cId="4266093167" sldId="381"/>
        </pc:sldMkLst>
      </pc:sldChg>
      <pc:sldChg chg="modNotes">
        <pc:chgData name="Dion Hoxha" userId="S::dion.hoxha@hs-furtwangen.de::56c781cc-6fed-40ec-a705-463f0487c9a4" providerId="AD" clId="Web-{6D032350-725A-4666-895D-01A748E1B8A5}" dt="2020-11-16T15:36:53.666" v="4"/>
        <pc:sldMkLst>
          <pc:docMk/>
          <pc:sldMk cId="513088920" sldId="382"/>
        </pc:sldMkLst>
      </pc:sldChg>
    </pc:docChg>
  </pc:docChgLst>
  <pc:docChgLst>
    <pc:chgData name="Giuliano Troia Sanso" userId="S::giuliano.sanso@hs-furtwangen.de::5eba1e97-aa27-4e75-8e4c-695a854f6ce2" providerId="AD" clId="Web-{9631FA99-274C-4D27-98D2-15175296235D}"/>
    <pc:docChg chg="modSld">
      <pc:chgData name="Giuliano Troia Sanso" userId="S::giuliano.sanso@hs-furtwangen.de::5eba1e97-aa27-4e75-8e4c-695a854f6ce2" providerId="AD" clId="Web-{9631FA99-274C-4D27-98D2-15175296235D}" dt="2020-11-16T09:54:09.595" v="317"/>
      <pc:docMkLst>
        <pc:docMk/>
      </pc:docMkLst>
      <pc:sldChg chg="modNotes">
        <pc:chgData name="Giuliano Troia Sanso" userId="S::giuliano.sanso@hs-furtwangen.de::5eba1e97-aa27-4e75-8e4c-695a854f6ce2" providerId="AD" clId="Web-{9631FA99-274C-4D27-98D2-15175296235D}" dt="2020-11-16T09:54:09.595" v="317"/>
        <pc:sldMkLst>
          <pc:docMk/>
          <pc:sldMk cId="95992585" sldId="258"/>
        </pc:sldMkLst>
      </pc:sldChg>
      <pc:sldChg chg="modNotes">
        <pc:chgData name="Giuliano Troia Sanso" userId="S::giuliano.sanso@hs-furtwangen.de::5eba1e97-aa27-4e75-8e4c-695a854f6ce2" providerId="AD" clId="Web-{9631FA99-274C-4D27-98D2-15175296235D}" dt="2020-11-16T09:33:36.190" v="101"/>
        <pc:sldMkLst>
          <pc:docMk/>
          <pc:sldMk cId="2698897165" sldId="367"/>
        </pc:sldMkLst>
      </pc:sldChg>
      <pc:sldChg chg="addCm delCm modNotes">
        <pc:chgData name="Giuliano Troia Sanso" userId="S::giuliano.sanso@hs-furtwangen.de::5eba1e97-aa27-4e75-8e4c-695a854f6ce2" providerId="AD" clId="Web-{9631FA99-274C-4D27-98D2-15175296235D}" dt="2020-11-16T09:43:48.127" v="294"/>
        <pc:sldMkLst>
          <pc:docMk/>
          <pc:sldMk cId="1000271793" sldId="383"/>
        </pc:sldMkLst>
      </pc:sldChg>
    </pc:docChg>
  </pc:docChgLst>
  <pc:docChgLst>
    <pc:chgData name="Giuliano Troia Sanso" userId="S::giuliano.sanso@hs-furtwangen.de::5eba1e97-aa27-4e75-8e4c-695a854f6ce2" providerId="AD" clId="Web-{ABEE1F79-443E-4517-A159-A3AF841E85A3}"/>
    <pc:docChg chg="modSld">
      <pc:chgData name="Giuliano Troia Sanso" userId="S::giuliano.sanso@hs-furtwangen.de::5eba1e97-aa27-4e75-8e4c-695a854f6ce2" providerId="AD" clId="Web-{ABEE1F79-443E-4517-A159-A3AF841E85A3}" dt="2020-11-14T15:27:55.950" v="678" actId="20577"/>
      <pc:docMkLst>
        <pc:docMk/>
      </pc:docMkLst>
      <pc:sldChg chg="modSp">
        <pc:chgData name="Giuliano Troia Sanso" userId="S::giuliano.sanso@hs-furtwangen.de::5eba1e97-aa27-4e75-8e4c-695a854f6ce2" providerId="AD" clId="Web-{ABEE1F79-443E-4517-A159-A3AF841E85A3}" dt="2020-11-14T15:26:18.402" v="650" actId="14100"/>
        <pc:sldMkLst>
          <pc:docMk/>
          <pc:sldMk cId="3990434823" sldId="274"/>
        </pc:sldMkLst>
        <pc:spChg chg="mod">
          <ac:chgData name="Giuliano Troia Sanso" userId="S::giuliano.sanso@hs-furtwangen.de::5eba1e97-aa27-4e75-8e4c-695a854f6ce2" providerId="AD" clId="Web-{ABEE1F79-443E-4517-A159-A3AF841E85A3}" dt="2020-11-14T15:26:18.402" v="650" actId="14100"/>
          <ac:spMkLst>
            <pc:docMk/>
            <pc:sldMk cId="3990434823" sldId="274"/>
            <ac:spMk id="3" creationId="{5A7CFD2E-2F9E-472E-BCF7-85725720020F}"/>
          </ac:spMkLst>
        </pc:spChg>
        <pc:graphicFrameChg chg="mod modGraphic">
          <ac:chgData name="Giuliano Troia Sanso" userId="S::giuliano.sanso@hs-furtwangen.de::5eba1e97-aa27-4e75-8e4c-695a854f6ce2" providerId="AD" clId="Web-{ABEE1F79-443E-4517-A159-A3AF841E85A3}" dt="2020-11-14T15:25:22.963" v="576"/>
          <ac:graphicFrameMkLst>
            <pc:docMk/>
            <pc:sldMk cId="3990434823" sldId="274"/>
            <ac:graphicFrameMk id="8" creationId="{88809EFE-1E69-4E1D-B4B6-210BB16CEE75}"/>
          </ac:graphicFrameMkLst>
        </pc:graphicFrameChg>
      </pc:sldChg>
      <pc:sldChg chg="modSp">
        <pc:chgData name="Giuliano Troia Sanso" userId="S::giuliano.sanso@hs-furtwangen.de::5eba1e97-aa27-4e75-8e4c-695a854f6ce2" providerId="AD" clId="Web-{ABEE1F79-443E-4517-A159-A3AF841E85A3}" dt="2020-11-14T15:27:55.950" v="677" actId="20577"/>
        <pc:sldMkLst>
          <pc:docMk/>
          <pc:sldMk cId="3067885163" sldId="275"/>
        </pc:sldMkLst>
        <pc:spChg chg="mod">
          <ac:chgData name="Giuliano Troia Sanso" userId="S::giuliano.sanso@hs-furtwangen.de::5eba1e97-aa27-4e75-8e4c-695a854f6ce2" providerId="AD" clId="Web-{ABEE1F79-443E-4517-A159-A3AF841E85A3}" dt="2020-11-14T15:27:55.950" v="677" actId="20577"/>
          <ac:spMkLst>
            <pc:docMk/>
            <pc:sldMk cId="3067885163" sldId="275"/>
            <ac:spMk id="3" creationId="{3D8FA96F-CBDE-4101-A1EC-BAD525A24EA4}"/>
          </ac:spMkLst>
        </pc:spChg>
      </pc:sldChg>
      <pc:sldChg chg="modSp">
        <pc:chgData name="Giuliano Troia Sanso" userId="S::giuliano.sanso@hs-furtwangen.de::5eba1e97-aa27-4e75-8e4c-695a854f6ce2" providerId="AD" clId="Web-{ABEE1F79-443E-4517-A159-A3AF841E85A3}" dt="2020-11-14T15:22:19.945" v="469" actId="20577"/>
        <pc:sldMkLst>
          <pc:docMk/>
          <pc:sldMk cId="2698897165" sldId="367"/>
        </pc:sldMkLst>
        <pc:spChg chg="mod">
          <ac:chgData name="Giuliano Troia Sanso" userId="S::giuliano.sanso@hs-furtwangen.de::5eba1e97-aa27-4e75-8e4c-695a854f6ce2" providerId="AD" clId="Web-{ABEE1F79-443E-4517-A159-A3AF841E85A3}" dt="2020-11-14T15:22:19.945" v="469" actId="20577"/>
          <ac:spMkLst>
            <pc:docMk/>
            <pc:sldMk cId="2698897165" sldId="367"/>
            <ac:spMk id="2" creationId="{FBB298DA-F177-4BBE-A6E3-D977323CA2C1}"/>
          </ac:spMkLst>
        </pc:spChg>
      </pc:sldChg>
      <pc:sldChg chg="modSp">
        <pc:chgData name="Giuliano Troia Sanso" userId="S::giuliano.sanso@hs-furtwangen.de::5eba1e97-aa27-4e75-8e4c-695a854f6ce2" providerId="AD" clId="Web-{ABEE1F79-443E-4517-A159-A3AF841E85A3}" dt="2020-11-14T15:23:30.399" v="485" actId="20577"/>
        <pc:sldMkLst>
          <pc:docMk/>
          <pc:sldMk cId="1217147615" sldId="368"/>
        </pc:sldMkLst>
        <pc:spChg chg="mod">
          <ac:chgData name="Giuliano Troia Sanso" userId="S::giuliano.sanso@hs-furtwangen.de::5eba1e97-aa27-4e75-8e4c-695a854f6ce2" providerId="AD" clId="Web-{ABEE1F79-443E-4517-A159-A3AF841E85A3}" dt="2020-11-14T15:23:30.399" v="485" actId="20577"/>
          <ac:spMkLst>
            <pc:docMk/>
            <pc:sldMk cId="1217147615" sldId="368"/>
            <ac:spMk id="2" creationId="{DBCC39D6-1620-4501-BA02-B79D394C55A2}"/>
          </ac:spMkLst>
        </pc:spChg>
      </pc:sldChg>
    </pc:docChg>
  </pc:docChgLst>
  <pc:docChgLst>
    <pc:chgData name="Giuliano Troia Sanso" userId="5eba1e97-aa27-4e75-8e4c-695a854f6ce2" providerId="ADAL" clId="{7184A5F6-A4B2-46DE-8296-A28853C1937D}"/>
    <pc:docChg chg="custSel modSld">
      <pc:chgData name="Giuliano Troia Sanso" userId="5eba1e97-aa27-4e75-8e4c-695a854f6ce2" providerId="ADAL" clId="{7184A5F6-A4B2-46DE-8296-A28853C1937D}" dt="2020-11-15T15:08:13.342" v="729" actId="1589"/>
      <pc:docMkLst>
        <pc:docMk/>
      </pc:docMkLst>
      <pc:sldChg chg="addCm">
        <pc:chgData name="Giuliano Troia Sanso" userId="5eba1e97-aa27-4e75-8e4c-695a854f6ce2" providerId="ADAL" clId="{7184A5F6-A4B2-46DE-8296-A28853C1937D}" dt="2020-11-15T15:08:13.342" v="729" actId="1589"/>
        <pc:sldMkLst>
          <pc:docMk/>
          <pc:sldMk cId="2657107769" sldId="361"/>
        </pc:sldMkLst>
      </pc:sldChg>
      <pc:sldChg chg="addSp delSp modSp mod modCm">
        <pc:chgData name="Giuliano Troia Sanso" userId="5eba1e97-aa27-4e75-8e4c-695a854f6ce2" providerId="ADAL" clId="{7184A5F6-A4B2-46DE-8296-A28853C1937D}" dt="2020-11-15T14:47:43.270" v="728"/>
        <pc:sldMkLst>
          <pc:docMk/>
          <pc:sldMk cId="1803905686" sldId="363"/>
        </pc:sldMkLst>
        <pc:spChg chg="mod">
          <ac:chgData name="Giuliano Troia Sanso" userId="5eba1e97-aa27-4e75-8e4c-695a854f6ce2" providerId="ADAL" clId="{7184A5F6-A4B2-46DE-8296-A28853C1937D}" dt="2020-11-14T15:46:20.784" v="591" actId="122"/>
          <ac:spMkLst>
            <pc:docMk/>
            <pc:sldMk cId="1803905686" sldId="363"/>
            <ac:spMk id="2" creationId="{6C8082A3-1343-42CB-8493-82F74F964A33}"/>
          </ac:spMkLst>
        </pc:spChg>
        <pc:spChg chg="del mod">
          <ac:chgData name="Giuliano Troia Sanso" userId="5eba1e97-aa27-4e75-8e4c-695a854f6ce2" providerId="ADAL" clId="{7184A5F6-A4B2-46DE-8296-A28853C1937D}" dt="2020-11-14T15:45:48.371" v="587" actId="478"/>
          <ac:spMkLst>
            <pc:docMk/>
            <pc:sldMk cId="1803905686" sldId="363"/>
            <ac:spMk id="3" creationId="{9F71B1E8-13C1-4CE5-AED1-DF985B9C84B4}"/>
          </ac:spMkLst>
        </pc:spChg>
        <pc:picChg chg="add del mod">
          <ac:chgData name="Giuliano Troia Sanso" userId="5eba1e97-aa27-4e75-8e4c-695a854f6ce2" providerId="ADAL" clId="{7184A5F6-A4B2-46DE-8296-A28853C1937D}" dt="2020-11-14T15:39:25.157" v="501" actId="478"/>
          <ac:picMkLst>
            <pc:docMk/>
            <pc:sldMk cId="1803905686" sldId="363"/>
            <ac:picMk id="5" creationId="{9CFDD145-9E77-46F3-8C09-4F9064CD6844}"/>
          </ac:picMkLst>
        </pc:picChg>
        <pc:picChg chg="add mod">
          <ac:chgData name="Giuliano Troia Sanso" userId="5eba1e97-aa27-4e75-8e4c-695a854f6ce2" providerId="ADAL" clId="{7184A5F6-A4B2-46DE-8296-A28853C1937D}" dt="2020-11-14T15:46:10.388" v="590" actId="1076"/>
          <ac:picMkLst>
            <pc:docMk/>
            <pc:sldMk cId="1803905686" sldId="363"/>
            <ac:picMk id="7" creationId="{CB5D5457-307B-4B3C-97BD-B5EE27970083}"/>
          </ac:picMkLst>
        </pc:picChg>
        <pc:picChg chg="add mod">
          <ac:chgData name="Giuliano Troia Sanso" userId="5eba1e97-aa27-4e75-8e4c-695a854f6ce2" providerId="ADAL" clId="{7184A5F6-A4B2-46DE-8296-A28853C1937D}" dt="2020-11-14T15:45:59.908" v="589" actId="1076"/>
          <ac:picMkLst>
            <pc:docMk/>
            <pc:sldMk cId="1803905686" sldId="363"/>
            <ac:picMk id="9" creationId="{103D64AA-EB0A-447E-BB7B-AE6ECC7D92FA}"/>
          </ac:picMkLst>
        </pc:picChg>
        <pc:picChg chg="add mod">
          <ac:chgData name="Giuliano Troia Sanso" userId="5eba1e97-aa27-4e75-8e4c-695a854f6ce2" providerId="ADAL" clId="{7184A5F6-A4B2-46DE-8296-A28853C1937D}" dt="2020-11-14T15:46:28.553" v="592" actId="1076"/>
          <ac:picMkLst>
            <pc:docMk/>
            <pc:sldMk cId="1803905686" sldId="363"/>
            <ac:picMk id="11" creationId="{56F13730-F882-46BC-9D6E-F999A615F63E}"/>
          </ac:picMkLst>
        </pc:picChg>
      </pc:sldChg>
      <pc:sldChg chg="modSp mod addCm modNotesTx">
        <pc:chgData name="Giuliano Troia Sanso" userId="5eba1e97-aa27-4e75-8e4c-695a854f6ce2" providerId="ADAL" clId="{7184A5F6-A4B2-46DE-8296-A28853C1937D}" dt="2020-11-14T15:00:59.011" v="396" actId="1589"/>
        <pc:sldMkLst>
          <pc:docMk/>
          <pc:sldMk cId="2698897165" sldId="367"/>
        </pc:sldMkLst>
        <pc:spChg chg="mod">
          <ac:chgData name="Giuliano Troia Sanso" userId="5eba1e97-aa27-4e75-8e4c-695a854f6ce2" providerId="ADAL" clId="{7184A5F6-A4B2-46DE-8296-A28853C1937D}" dt="2020-11-14T14:57:10.124" v="395" actId="20577"/>
          <ac:spMkLst>
            <pc:docMk/>
            <pc:sldMk cId="2698897165" sldId="367"/>
            <ac:spMk id="2" creationId="{FBB298DA-F177-4BBE-A6E3-D977323CA2C1}"/>
          </ac:spMkLst>
        </pc:spChg>
      </pc:sldChg>
      <pc:sldChg chg="modSp mod">
        <pc:chgData name="Giuliano Troia Sanso" userId="5eba1e97-aa27-4e75-8e4c-695a854f6ce2" providerId="ADAL" clId="{7184A5F6-A4B2-46DE-8296-A28853C1937D}" dt="2020-11-14T15:57:01.727" v="727" actId="20577"/>
        <pc:sldMkLst>
          <pc:docMk/>
          <pc:sldMk cId="1217147615" sldId="368"/>
        </pc:sldMkLst>
        <pc:spChg chg="mod">
          <ac:chgData name="Giuliano Troia Sanso" userId="5eba1e97-aa27-4e75-8e4c-695a854f6ce2" providerId="ADAL" clId="{7184A5F6-A4B2-46DE-8296-A28853C1937D}" dt="2020-11-14T15:57:01.727" v="727" actId="20577"/>
          <ac:spMkLst>
            <pc:docMk/>
            <pc:sldMk cId="1217147615" sldId="368"/>
            <ac:spMk id="2" creationId="{DBCC39D6-1620-4501-BA02-B79D394C55A2}"/>
          </ac:spMkLst>
        </pc:spChg>
      </pc:sldChg>
    </pc:docChg>
  </pc:docChgLst>
  <pc:docChgLst>
    <pc:chgData name="John Budnik" userId="S::john.budnik@hs-furtwangen.de::8fc1272e-f45d-4998-8d92-e99b1ffa9f87" providerId="AD" clId="Web-{056A291E-0743-422D-9412-0EEEDE865C35}"/>
    <pc:docChg chg="">
      <pc:chgData name="John Budnik" userId="S::john.budnik@hs-furtwangen.de::8fc1272e-f45d-4998-8d92-e99b1ffa9f87" providerId="AD" clId="Web-{056A291E-0743-422D-9412-0EEEDE865C35}" dt="2020-11-14T10:50:48.675" v="0"/>
      <pc:docMkLst>
        <pc:docMk/>
      </pc:docMkLst>
      <pc:sldChg chg="addCm">
        <pc:chgData name="John Budnik" userId="S::john.budnik@hs-furtwangen.de::8fc1272e-f45d-4998-8d92-e99b1ffa9f87" providerId="AD" clId="Web-{056A291E-0743-422D-9412-0EEEDE865C35}" dt="2020-11-14T10:50:48.675" v="0"/>
        <pc:sldMkLst>
          <pc:docMk/>
          <pc:sldMk cId="4028626550" sldId="267"/>
        </pc:sldMkLst>
      </pc:sldChg>
    </pc:docChg>
  </pc:docChgLst>
  <pc:docChgLst>
    <pc:chgData name="Luca Weinmann" userId="S::luca.weinmann@hs-furtwangen.de::78fa23d5-a4aa-45e4-a8b2-a462704f2a7b" providerId="AD" clId="Web-{C3452A5C-16A3-4067-A092-C904DD136E0E}"/>
    <pc:docChg chg="modSld">
      <pc:chgData name="Luca Weinmann" userId="S::luca.weinmann@hs-furtwangen.de::78fa23d5-a4aa-45e4-a8b2-a462704f2a7b" providerId="AD" clId="Web-{C3452A5C-16A3-4067-A092-C904DD136E0E}" dt="2020-11-15T17:05:58.599" v="6" actId="20577"/>
      <pc:docMkLst>
        <pc:docMk/>
      </pc:docMkLst>
      <pc:sldChg chg="modSp">
        <pc:chgData name="Luca Weinmann" userId="S::luca.weinmann@hs-furtwangen.de::78fa23d5-a4aa-45e4-a8b2-a462704f2a7b" providerId="AD" clId="Web-{C3452A5C-16A3-4067-A092-C904DD136E0E}" dt="2020-11-15T17:05:58.599" v="6" actId="20577"/>
        <pc:sldMkLst>
          <pc:docMk/>
          <pc:sldMk cId="2945154250" sldId="369"/>
        </pc:sldMkLst>
        <pc:spChg chg="mod">
          <ac:chgData name="Luca Weinmann" userId="S::luca.weinmann@hs-furtwangen.de::78fa23d5-a4aa-45e4-a8b2-a462704f2a7b" providerId="AD" clId="Web-{C3452A5C-16A3-4067-A092-C904DD136E0E}" dt="2020-11-15T17:05:58.599" v="6" actId="20577"/>
          <ac:spMkLst>
            <pc:docMk/>
            <pc:sldMk cId="2945154250" sldId="369"/>
            <ac:spMk id="3" creationId="{4E76AAC7-9E47-4933-8845-891D233DCE7E}"/>
          </ac:spMkLst>
        </pc:spChg>
      </pc:sldChg>
      <pc:sldChg chg="modSp">
        <pc:chgData name="Luca Weinmann" userId="S::luca.weinmann@hs-furtwangen.de::78fa23d5-a4aa-45e4-a8b2-a462704f2a7b" providerId="AD" clId="Web-{C3452A5C-16A3-4067-A092-C904DD136E0E}" dt="2020-11-15T17:04:58.566" v="0" actId="20577"/>
        <pc:sldMkLst>
          <pc:docMk/>
          <pc:sldMk cId="3422799285" sldId="374"/>
        </pc:sldMkLst>
        <pc:graphicFrameChg chg="modGraphic">
          <ac:chgData name="Luca Weinmann" userId="S::luca.weinmann@hs-furtwangen.de::78fa23d5-a4aa-45e4-a8b2-a462704f2a7b" providerId="AD" clId="Web-{C3452A5C-16A3-4067-A092-C904DD136E0E}" dt="2020-11-15T17:04:58.566" v="0" actId="20577"/>
          <ac:graphicFrameMkLst>
            <pc:docMk/>
            <pc:sldMk cId="3422799285" sldId="374"/>
            <ac:graphicFrameMk id="1290" creationId="{16BAA3E5-35DC-4700-8222-56E5A3F71B0F}"/>
          </ac:graphicFrameMkLst>
        </pc:graphicFrameChg>
      </pc:sldChg>
    </pc:docChg>
  </pc:docChgLst>
  <pc:docChgLst>
    <pc:chgData name="Luca Weinmann" userId="S::luca.weinmann@hs-furtwangen.de::78fa23d5-a4aa-45e4-a8b2-a462704f2a7b" providerId="AD" clId="Web-{12D57844-02E3-4064-B56F-A233F89CE7FF}"/>
    <pc:docChg chg="modSld">
      <pc:chgData name="Luca Weinmann" userId="S::luca.weinmann@hs-furtwangen.de::78fa23d5-a4aa-45e4-a8b2-a462704f2a7b" providerId="AD" clId="Web-{12D57844-02E3-4064-B56F-A233F89CE7FF}" dt="2020-11-15T15:24:42.996" v="6" actId="1076"/>
      <pc:docMkLst>
        <pc:docMk/>
      </pc:docMkLst>
      <pc:sldChg chg="addSp delSp modSp">
        <pc:chgData name="Luca Weinmann" userId="S::luca.weinmann@hs-furtwangen.de::78fa23d5-a4aa-45e4-a8b2-a462704f2a7b" providerId="AD" clId="Web-{12D57844-02E3-4064-B56F-A233F89CE7FF}" dt="2020-11-15T15:24:42.996" v="6" actId="1076"/>
        <pc:sldMkLst>
          <pc:docMk/>
          <pc:sldMk cId="2945154250" sldId="369"/>
        </pc:sldMkLst>
        <pc:picChg chg="add mod">
          <ac:chgData name="Luca Weinmann" userId="S::luca.weinmann@hs-furtwangen.de::78fa23d5-a4aa-45e4-a8b2-a462704f2a7b" providerId="AD" clId="Web-{12D57844-02E3-4064-B56F-A233F89CE7FF}" dt="2020-11-15T15:24:42.996" v="6" actId="1076"/>
          <ac:picMkLst>
            <pc:docMk/>
            <pc:sldMk cId="2945154250" sldId="369"/>
            <ac:picMk id="2" creationId="{1B8E7B78-527F-4C23-98B3-249835E16AC1}"/>
          </ac:picMkLst>
        </pc:picChg>
        <pc:picChg chg="del">
          <ac:chgData name="Luca Weinmann" userId="S::luca.weinmann@hs-furtwangen.de::78fa23d5-a4aa-45e4-a8b2-a462704f2a7b" providerId="AD" clId="Web-{12D57844-02E3-4064-B56F-A233F89CE7FF}" dt="2020-11-15T15:24:23.449" v="0"/>
          <ac:picMkLst>
            <pc:docMk/>
            <pc:sldMk cId="2945154250" sldId="369"/>
            <ac:picMk id="9" creationId="{B5215D9E-641F-4B04-B199-740925A24662}"/>
          </ac:picMkLst>
        </pc:picChg>
      </pc:sldChg>
    </pc:docChg>
  </pc:docChgLst>
  <pc:docChgLst>
    <pc:chgData name="John Budnik" userId="8fc1272e-f45d-4998-8d92-e99b1ffa9f87" providerId="ADAL" clId="{F210F31D-A55C-4F4F-9F3D-FD8018CEB6FE}"/>
    <pc:docChg chg="undo redo custSel mod addSld delSld modSld sldOrd delMainMaster modMainMaster">
      <pc:chgData name="John Budnik" userId="8fc1272e-f45d-4998-8d92-e99b1ffa9f87" providerId="ADAL" clId="{F210F31D-A55C-4F4F-9F3D-FD8018CEB6FE}" dt="2020-11-17T07:55:59.955" v="3595" actId="1076"/>
      <pc:docMkLst>
        <pc:docMk/>
      </pc:docMkLst>
      <pc:sldChg chg="addSp delSp modSp mod modClrScheme chgLayout">
        <pc:chgData name="John Budnik" userId="8fc1272e-f45d-4998-8d92-e99b1ffa9f87" providerId="ADAL" clId="{F210F31D-A55C-4F4F-9F3D-FD8018CEB6FE}" dt="2020-11-16T16:40:54.050" v="3565" actId="478"/>
        <pc:sldMkLst>
          <pc:docMk/>
          <pc:sldMk cId="95992585" sldId="258"/>
        </pc:sldMkLst>
        <pc:spChg chg="del">
          <ac:chgData name="John Budnik" userId="8fc1272e-f45d-4998-8d92-e99b1ffa9f87" providerId="ADAL" clId="{F210F31D-A55C-4F4F-9F3D-FD8018CEB6FE}" dt="2020-11-16T16:35:46.530" v="3541"/>
          <ac:spMkLst>
            <pc:docMk/>
            <pc:sldMk cId="95992585" sldId="258"/>
            <ac:spMk id="3" creationId="{AB720EC7-E6E2-41F5-896C-CDCF5F8FBA25}"/>
          </ac:spMkLst>
        </pc:spChg>
        <pc:spChg chg="mod ord">
          <ac:chgData name="John Budnik" userId="8fc1272e-f45d-4998-8d92-e99b1ffa9f87" providerId="ADAL" clId="{F210F31D-A55C-4F4F-9F3D-FD8018CEB6FE}" dt="2020-11-16T16:40:47.604" v="3563" actId="700"/>
          <ac:spMkLst>
            <pc:docMk/>
            <pc:sldMk cId="95992585" sldId="258"/>
            <ac:spMk id="4" creationId="{947F05C3-8385-45FB-B087-6385F809A30F}"/>
          </ac:spMkLst>
        </pc:spChg>
        <pc:spChg chg="add del mod ord">
          <ac:chgData name="John Budnik" userId="8fc1272e-f45d-4998-8d92-e99b1ffa9f87" providerId="ADAL" clId="{F210F31D-A55C-4F4F-9F3D-FD8018CEB6FE}" dt="2020-11-16T16:40:31.850" v="3562" actId="478"/>
          <ac:spMkLst>
            <pc:docMk/>
            <pc:sldMk cId="95992585" sldId="258"/>
            <ac:spMk id="5" creationId="{B62108A7-60F1-4D83-9142-2EA8510312F4}"/>
          </ac:spMkLst>
        </pc:spChg>
        <pc:spChg chg="add del mod ord">
          <ac:chgData name="John Budnik" userId="8fc1272e-f45d-4998-8d92-e99b1ffa9f87" providerId="ADAL" clId="{F210F31D-A55C-4F4F-9F3D-FD8018CEB6FE}" dt="2020-11-16T16:40:30.014" v="3561" actId="478"/>
          <ac:spMkLst>
            <pc:docMk/>
            <pc:sldMk cId="95992585" sldId="258"/>
            <ac:spMk id="6" creationId="{336D0C8B-77EE-4B97-9BC3-5594A857CB88}"/>
          </ac:spMkLst>
        </pc:spChg>
        <pc:spChg chg="add del mod ord">
          <ac:chgData name="John Budnik" userId="8fc1272e-f45d-4998-8d92-e99b1ffa9f87" providerId="ADAL" clId="{F210F31D-A55C-4F4F-9F3D-FD8018CEB6FE}" dt="2020-11-16T16:40:08.789" v="3560" actId="478"/>
          <ac:spMkLst>
            <pc:docMk/>
            <pc:sldMk cId="95992585" sldId="258"/>
            <ac:spMk id="7" creationId="{47C9BBF1-7477-47F7-917C-03B38D00E3E8}"/>
          </ac:spMkLst>
        </pc:spChg>
        <pc:spChg chg="add del mod ord">
          <ac:chgData name="John Budnik" userId="8fc1272e-f45d-4998-8d92-e99b1ffa9f87" providerId="ADAL" clId="{F210F31D-A55C-4F4F-9F3D-FD8018CEB6FE}" dt="2020-11-16T16:40:52.168" v="3564" actId="478"/>
          <ac:spMkLst>
            <pc:docMk/>
            <pc:sldMk cId="95992585" sldId="258"/>
            <ac:spMk id="8" creationId="{A673CB34-C16F-4700-A325-62A6D3D5AFCA}"/>
          </ac:spMkLst>
        </pc:spChg>
        <pc:spChg chg="add del mod ord">
          <ac:chgData name="John Budnik" userId="8fc1272e-f45d-4998-8d92-e99b1ffa9f87" providerId="ADAL" clId="{F210F31D-A55C-4F4F-9F3D-FD8018CEB6FE}" dt="2020-11-16T16:40:54.050" v="3565" actId="478"/>
          <ac:spMkLst>
            <pc:docMk/>
            <pc:sldMk cId="95992585" sldId="258"/>
            <ac:spMk id="9" creationId="{0C02CBE7-F34E-46C6-AF31-00B66C408265}"/>
          </ac:spMkLst>
        </pc:spChg>
      </pc:sldChg>
      <pc:sldChg chg="addSp delSp modSp mod modClrScheme modShow chgLayout">
        <pc:chgData name="John Budnik" userId="8fc1272e-f45d-4998-8d92-e99b1ffa9f87" providerId="ADAL" clId="{F210F31D-A55C-4F4F-9F3D-FD8018CEB6FE}" dt="2020-11-17T07:54:37.954" v="3586" actId="729"/>
        <pc:sldMkLst>
          <pc:docMk/>
          <pc:sldMk cId="288332819" sldId="259"/>
        </pc:sldMkLst>
        <pc:spChg chg="add del mod ord">
          <ac:chgData name="John Budnik" userId="8fc1272e-f45d-4998-8d92-e99b1ffa9f87" providerId="ADAL" clId="{F210F31D-A55C-4F4F-9F3D-FD8018CEB6FE}" dt="2020-11-16T16:24:04.873" v="3443" actId="478"/>
          <ac:spMkLst>
            <pc:docMk/>
            <pc:sldMk cId="288332819" sldId="259"/>
            <ac:spMk id="3" creationId="{AC2CE87C-54EF-403C-B6D1-977594C58537}"/>
          </ac:spMkLst>
        </pc:spChg>
        <pc:spChg chg="add del mod ord">
          <ac:chgData name="John Budnik" userId="8fc1272e-f45d-4998-8d92-e99b1ffa9f87" providerId="ADAL" clId="{F210F31D-A55C-4F4F-9F3D-FD8018CEB6FE}" dt="2020-11-16T16:24:06.624" v="3444" actId="478"/>
          <ac:spMkLst>
            <pc:docMk/>
            <pc:sldMk cId="288332819" sldId="259"/>
            <ac:spMk id="5" creationId="{77D0EC42-0D72-4F72-8F2D-B99B8F97A980}"/>
          </ac:spMkLst>
        </pc:spChg>
        <pc:spChg chg="add del mod ord">
          <ac:chgData name="John Budnik" userId="8fc1272e-f45d-4998-8d92-e99b1ffa9f87" providerId="ADAL" clId="{F210F31D-A55C-4F4F-9F3D-FD8018CEB6FE}" dt="2020-11-16T16:24:03.294" v="3442" actId="478"/>
          <ac:spMkLst>
            <pc:docMk/>
            <pc:sldMk cId="288332819" sldId="259"/>
            <ac:spMk id="6" creationId="{98FA8CBB-F92D-4560-9D6D-038D33C263C1}"/>
          </ac:spMkLst>
        </pc:spChg>
        <pc:spChg chg="del">
          <ac:chgData name="John Budnik" userId="8fc1272e-f45d-4998-8d92-e99b1ffa9f87" providerId="ADAL" clId="{F210F31D-A55C-4F4F-9F3D-FD8018CEB6FE}" dt="2020-11-16T16:35:46.530" v="3541"/>
          <ac:spMkLst>
            <pc:docMk/>
            <pc:sldMk cId="288332819" sldId="259"/>
            <ac:spMk id="7" creationId="{06CC0AF4-398B-4B4B-B865-769B28376766}"/>
          </ac:spMkLst>
        </pc:spChg>
        <pc:spChg chg="add">
          <ac:chgData name="John Budnik" userId="8fc1272e-f45d-4998-8d92-e99b1ffa9f87" providerId="ADAL" clId="{F210F31D-A55C-4F4F-9F3D-FD8018CEB6FE}" dt="2020-11-16T16:43:06.572" v="3572" actId="22"/>
          <ac:spMkLst>
            <pc:docMk/>
            <pc:sldMk cId="288332819" sldId="259"/>
            <ac:spMk id="10" creationId="{86A213EC-1A66-4346-A096-D7F3665D55C6}"/>
          </ac:spMkLst>
        </pc:spChg>
        <pc:picChg chg="mod">
          <ac:chgData name="John Budnik" userId="8fc1272e-f45d-4998-8d92-e99b1ffa9f87" providerId="ADAL" clId="{F210F31D-A55C-4F4F-9F3D-FD8018CEB6FE}" dt="2020-11-16T16:23:35.202" v="3437" actId="1076"/>
          <ac:picMkLst>
            <pc:docMk/>
            <pc:sldMk cId="288332819" sldId="259"/>
            <ac:picMk id="4" creationId="{D43537B6-7259-4CDE-AC8A-EB800E079825}"/>
          </ac:picMkLst>
        </pc:picChg>
      </pc:sldChg>
      <pc:sldChg chg="addSp delSp modSp del mod modNotesTx">
        <pc:chgData name="John Budnik" userId="8fc1272e-f45d-4998-8d92-e99b1ffa9f87" providerId="ADAL" clId="{F210F31D-A55C-4F4F-9F3D-FD8018CEB6FE}" dt="2020-11-15T13:42:53.002" v="1384" actId="47"/>
        <pc:sldMkLst>
          <pc:docMk/>
          <pc:sldMk cId="261448793" sldId="260"/>
        </pc:sldMkLst>
        <pc:spChg chg="mod">
          <ac:chgData name="John Budnik" userId="8fc1272e-f45d-4998-8d92-e99b1ffa9f87" providerId="ADAL" clId="{F210F31D-A55C-4F4F-9F3D-FD8018CEB6FE}" dt="2020-11-15T13:42:18.898" v="1373" actId="21"/>
          <ac:spMkLst>
            <pc:docMk/>
            <pc:sldMk cId="261448793" sldId="260"/>
            <ac:spMk id="2" creationId="{7D5C66AB-7F40-40F2-B9E6-356C28D71A28}"/>
          </ac:spMkLst>
        </pc:spChg>
        <pc:spChg chg="add del mod">
          <ac:chgData name="John Budnik" userId="8fc1272e-f45d-4998-8d92-e99b1ffa9f87" providerId="ADAL" clId="{F210F31D-A55C-4F4F-9F3D-FD8018CEB6FE}" dt="2020-11-15T13:37:59.257" v="1283"/>
          <ac:spMkLst>
            <pc:docMk/>
            <pc:sldMk cId="261448793" sldId="260"/>
            <ac:spMk id="3" creationId="{4B1C4714-2616-4DAF-829A-BDE40C9D4B3C}"/>
          </ac:spMkLst>
        </pc:spChg>
        <pc:spChg chg="add del mod">
          <ac:chgData name="John Budnik" userId="8fc1272e-f45d-4998-8d92-e99b1ffa9f87" providerId="ADAL" clId="{F210F31D-A55C-4F4F-9F3D-FD8018CEB6FE}" dt="2020-11-15T13:37:59.257" v="1283"/>
          <ac:spMkLst>
            <pc:docMk/>
            <pc:sldMk cId="261448793" sldId="260"/>
            <ac:spMk id="6" creationId="{B0683610-22B9-49A8-BB0C-BDEB06AA3B97}"/>
          </ac:spMkLst>
        </pc:spChg>
        <pc:grpChg chg="del">
          <ac:chgData name="John Budnik" userId="8fc1272e-f45d-4998-8d92-e99b1ffa9f87" providerId="ADAL" clId="{F210F31D-A55C-4F4F-9F3D-FD8018CEB6FE}" dt="2020-11-15T13:39:04.158" v="1292" actId="21"/>
          <ac:grpSpMkLst>
            <pc:docMk/>
            <pc:sldMk cId="261448793" sldId="260"/>
            <ac:grpSpMk id="11" creationId="{D44F1BA3-4DEB-4FE1-9681-16852AE73295}"/>
          </ac:grpSpMkLst>
        </pc:grpChg>
      </pc:sldChg>
      <pc:sldChg chg="addSp delSp modSp mod modClrScheme modShow chgLayout">
        <pc:chgData name="John Budnik" userId="8fc1272e-f45d-4998-8d92-e99b1ffa9f87" providerId="ADAL" clId="{F210F31D-A55C-4F4F-9F3D-FD8018CEB6FE}" dt="2020-11-17T07:54:44.868" v="3588" actId="729"/>
        <pc:sldMkLst>
          <pc:docMk/>
          <pc:sldMk cId="4208792017" sldId="261"/>
        </pc:sldMkLst>
        <pc:spChg chg="add del mod ord">
          <ac:chgData name="John Budnik" userId="8fc1272e-f45d-4998-8d92-e99b1ffa9f87" providerId="ADAL" clId="{F210F31D-A55C-4F4F-9F3D-FD8018CEB6FE}" dt="2020-11-16T16:24:36.639" v="3453" actId="478"/>
          <ac:spMkLst>
            <pc:docMk/>
            <pc:sldMk cId="4208792017" sldId="261"/>
            <ac:spMk id="2" creationId="{0F4D792C-60CB-4833-991A-F6EC7ABFD4E5}"/>
          </ac:spMkLst>
        </pc:spChg>
        <pc:spChg chg="add del mod ord">
          <ac:chgData name="John Budnik" userId="8fc1272e-f45d-4998-8d92-e99b1ffa9f87" providerId="ADAL" clId="{F210F31D-A55C-4F4F-9F3D-FD8018CEB6FE}" dt="2020-11-16T16:24:38.048" v="3454" actId="478"/>
          <ac:spMkLst>
            <pc:docMk/>
            <pc:sldMk cId="4208792017" sldId="261"/>
            <ac:spMk id="3" creationId="{C5AD4D17-B94F-4FC2-8EE6-82148D9AE307}"/>
          </ac:spMkLst>
        </pc:spChg>
        <pc:spChg chg="add del mod ord">
          <ac:chgData name="John Budnik" userId="8fc1272e-f45d-4998-8d92-e99b1ffa9f87" providerId="ADAL" clId="{F210F31D-A55C-4F4F-9F3D-FD8018CEB6FE}" dt="2020-11-16T16:24:34.405" v="3451" actId="478"/>
          <ac:spMkLst>
            <pc:docMk/>
            <pc:sldMk cId="4208792017" sldId="261"/>
            <ac:spMk id="4" creationId="{A6F575CD-5BFE-455B-BE61-C2AF417BC9B4}"/>
          </ac:spMkLst>
        </pc:spChg>
        <pc:spChg chg="del">
          <ac:chgData name="John Budnik" userId="8fc1272e-f45d-4998-8d92-e99b1ffa9f87" providerId="ADAL" clId="{F210F31D-A55C-4F4F-9F3D-FD8018CEB6FE}" dt="2020-11-16T16:35:46.530" v="3541"/>
          <ac:spMkLst>
            <pc:docMk/>
            <pc:sldMk cId="4208792017" sldId="261"/>
            <ac:spMk id="7" creationId="{D56D3934-6CB3-4890-B1B6-9FF59700EC47}"/>
          </ac:spMkLst>
        </pc:spChg>
        <pc:spChg chg="add">
          <ac:chgData name="John Budnik" userId="8fc1272e-f45d-4998-8d92-e99b1ffa9f87" providerId="ADAL" clId="{F210F31D-A55C-4F4F-9F3D-FD8018CEB6FE}" dt="2020-11-16T16:43:10.413" v="3574" actId="22"/>
          <ac:spMkLst>
            <pc:docMk/>
            <pc:sldMk cId="4208792017" sldId="261"/>
            <ac:spMk id="10" creationId="{D7385CA1-D351-4AAF-9394-ADEAF1BB9D0B}"/>
          </ac:spMkLst>
        </pc:spChg>
        <pc:picChg chg="mod">
          <ac:chgData name="John Budnik" userId="8fc1272e-f45d-4998-8d92-e99b1ffa9f87" providerId="ADAL" clId="{F210F31D-A55C-4F4F-9F3D-FD8018CEB6FE}" dt="2020-11-16T16:28:50.861" v="3537" actId="14100"/>
          <ac:picMkLst>
            <pc:docMk/>
            <pc:sldMk cId="4208792017" sldId="261"/>
            <ac:picMk id="5" creationId="{27B9DEDF-8F21-4A93-AC0A-7B56DBE0A1CB}"/>
          </ac:picMkLst>
        </pc:picChg>
        <pc:picChg chg="mod">
          <ac:chgData name="John Budnik" userId="8fc1272e-f45d-4998-8d92-e99b1ffa9f87" providerId="ADAL" clId="{F210F31D-A55C-4F4F-9F3D-FD8018CEB6FE}" dt="2020-11-16T16:24:39.004" v="3455" actId="1076"/>
          <ac:picMkLst>
            <pc:docMk/>
            <pc:sldMk cId="4208792017" sldId="261"/>
            <ac:picMk id="6" creationId="{D8FB50DD-9E00-472C-BEBE-8EB4E5AE0CEA}"/>
          </ac:picMkLst>
        </pc:picChg>
      </pc:sldChg>
      <pc:sldChg chg="addSp delSp modSp mod modClrScheme chgLayout">
        <pc:chgData name="John Budnik" userId="8fc1272e-f45d-4998-8d92-e99b1ffa9f87" providerId="ADAL" clId="{F210F31D-A55C-4F4F-9F3D-FD8018CEB6FE}" dt="2020-11-16T16:35:46.530" v="3541"/>
        <pc:sldMkLst>
          <pc:docMk/>
          <pc:sldMk cId="2882657888" sldId="263"/>
        </pc:sldMkLst>
        <pc:spChg chg="mod ord">
          <ac:chgData name="John Budnik" userId="8fc1272e-f45d-4998-8d92-e99b1ffa9f87" providerId="ADAL" clId="{F210F31D-A55C-4F4F-9F3D-FD8018CEB6FE}" dt="2020-11-15T14:10:15.405" v="1749" actId="122"/>
          <ac:spMkLst>
            <pc:docMk/>
            <pc:sldMk cId="2882657888" sldId="263"/>
            <ac:spMk id="2" creationId="{F67376BF-926F-41F6-8E9A-7DF0433FDEA7}"/>
          </ac:spMkLst>
        </pc:spChg>
        <pc:spChg chg="mod ord">
          <ac:chgData name="John Budnik" userId="8fc1272e-f45d-4998-8d92-e99b1ffa9f87" providerId="ADAL" clId="{F210F31D-A55C-4F4F-9F3D-FD8018CEB6FE}" dt="2020-11-15T14:09:56.626" v="1745" actId="14100"/>
          <ac:spMkLst>
            <pc:docMk/>
            <pc:sldMk cId="2882657888" sldId="263"/>
            <ac:spMk id="3" creationId="{BEC75F9E-754C-4666-BCB2-F082AA6337EF}"/>
          </ac:spMkLst>
        </pc:spChg>
        <pc:spChg chg="del mod topLvl">
          <ac:chgData name="John Budnik" userId="8fc1272e-f45d-4998-8d92-e99b1ffa9f87" providerId="ADAL" clId="{F210F31D-A55C-4F4F-9F3D-FD8018CEB6FE}" dt="2020-11-15T14:09:48.595" v="1742" actId="478"/>
          <ac:spMkLst>
            <pc:docMk/>
            <pc:sldMk cId="2882657888" sldId="263"/>
            <ac:spMk id="5" creationId="{0688AB16-825D-4A9C-89C4-9F7990C06B68}"/>
          </ac:spMkLst>
        </pc:spChg>
        <pc:spChg chg="del">
          <ac:chgData name="John Budnik" userId="8fc1272e-f45d-4998-8d92-e99b1ffa9f87" providerId="ADAL" clId="{F210F31D-A55C-4F4F-9F3D-FD8018CEB6FE}" dt="2020-11-16T16:35:46.530" v="3541"/>
          <ac:spMkLst>
            <pc:docMk/>
            <pc:sldMk cId="2882657888" sldId="263"/>
            <ac:spMk id="5" creationId="{74714E98-8D2E-4672-8358-D792954ED1E1}"/>
          </ac:spMkLst>
        </pc:spChg>
        <pc:spChg chg="add mod">
          <ac:chgData name="John Budnik" userId="8fc1272e-f45d-4998-8d92-e99b1ffa9f87" providerId="ADAL" clId="{F210F31D-A55C-4F4F-9F3D-FD8018CEB6FE}" dt="2020-11-15T14:09:24.333" v="1736" actId="6549"/>
          <ac:spMkLst>
            <pc:docMk/>
            <pc:sldMk cId="2882657888" sldId="263"/>
            <ac:spMk id="8" creationId="{F4FAD307-9A0A-4996-B134-92DD7825CF51}"/>
          </ac:spMkLst>
        </pc:spChg>
        <pc:grpChg chg="del mod">
          <ac:chgData name="John Budnik" userId="8fc1272e-f45d-4998-8d92-e99b1ffa9f87" providerId="ADAL" clId="{F210F31D-A55C-4F4F-9F3D-FD8018CEB6FE}" dt="2020-11-15T14:09:46.858" v="1741" actId="165"/>
          <ac:grpSpMkLst>
            <pc:docMk/>
            <pc:sldMk cId="2882657888" sldId="263"/>
            <ac:grpSpMk id="6" creationId="{F9FD2578-7AD5-4DAF-AF4A-25A830C6EF20}"/>
          </ac:grpSpMkLst>
        </pc:grpChg>
        <pc:picChg chg="mod topLvl">
          <ac:chgData name="John Budnik" userId="8fc1272e-f45d-4998-8d92-e99b1ffa9f87" providerId="ADAL" clId="{F210F31D-A55C-4F4F-9F3D-FD8018CEB6FE}" dt="2020-11-15T14:52:50.443" v="1784" actId="1076"/>
          <ac:picMkLst>
            <pc:docMk/>
            <pc:sldMk cId="2882657888" sldId="263"/>
            <ac:picMk id="4" creationId="{0E9330A4-3AA7-41F0-967C-BED053C64EBF}"/>
          </ac:picMkLst>
        </pc:picChg>
      </pc:sldChg>
      <pc:sldChg chg="addSp delSp modSp mod modAnim delCm modNotesTx">
        <pc:chgData name="John Budnik" userId="8fc1272e-f45d-4998-8d92-e99b1ffa9f87" providerId="ADAL" clId="{F210F31D-A55C-4F4F-9F3D-FD8018CEB6FE}" dt="2020-11-16T16:35:46.530" v="3541"/>
        <pc:sldMkLst>
          <pc:docMk/>
          <pc:sldMk cId="4028626550" sldId="267"/>
        </pc:sldMkLst>
        <pc:spChg chg="del">
          <ac:chgData name="John Budnik" userId="8fc1272e-f45d-4998-8d92-e99b1ffa9f87" providerId="ADAL" clId="{F210F31D-A55C-4F4F-9F3D-FD8018CEB6FE}" dt="2020-11-15T13:07:29.141" v="904" actId="478"/>
          <ac:spMkLst>
            <pc:docMk/>
            <pc:sldMk cId="4028626550" sldId="267"/>
            <ac:spMk id="2" creationId="{003F7245-B0E5-484F-88D0-FA9D0C77C036}"/>
          </ac:spMkLst>
        </pc:spChg>
        <pc:spChg chg="mod topLvl">
          <ac:chgData name="John Budnik" userId="8fc1272e-f45d-4998-8d92-e99b1ffa9f87" providerId="ADAL" clId="{F210F31D-A55C-4F4F-9F3D-FD8018CEB6FE}" dt="2020-11-16T11:08:41.954" v="3321" actId="165"/>
          <ac:spMkLst>
            <pc:docMk/>
            <pc:sldMk cId="4028626550" sldId="267"/>
            <ac:spMk id="3" creationId="{F3D27E1A-D051-4C35-B1FF-6B402BE6A98E}"/>
          </ac:spMkLst>
        </pc:spChg>
        <pc:spChg chg="add mod">
          <ac:chgData name="John Budnik" userId="8fc1272e-f45d-4998-8d92-e99b1ffa9f87" providerId="ADAL" clId="{F210F31D-A55C-4F4F-9F3D-FD8018CEB6FE}" dt="2020-11-15T13:07:29.141" v="904" actId="478"/>
          <ac:spMkLst>
            <pc:docMk/>
            <pc:sldMk cId="4028626550" sldId="267"/>
            <ac:spMk id="4" creationId="{234086AC-FC51-49C6-B841-5D69BC676C96}"/>
          </ac:spMkLst>
        </pc:spChg>
        <pc:spChg chg="mod topLvl">
          <ac:chgData name="John Budnik" userId="8fc1272e-f45d-4998-8d92-e99b1ffa9f87" providerId="ADAL" clId="{F210F31D-A55C-4F4F-9F3D-FD8018CEB6FE}" dt="2020-11-16T11:08:41.954" v="3321" actId="165"/>
          <ac:spMkLst>
            <pc:docMk/>
            <pc:sldMk cId="4028626550" sldId="267"/>
            <ac:spMk id="6" creationId="{47715DE4-806F-4656-ABF5-7E2F40BDA1DD}"/>
          </ac:spMkLst>
        </pc:spChg>
        <pc:spChg chg="mod topLvl">
          <ac:chgData name="John Budnik" userId="8fc1272e-f45d-4998-8d92-e99b1ffa9f87" providerId="ADAL" clId="{F210F31D-A55C-4F4F-9F3D-FD8018CEB6FE}" dt="2020-11-16T11:08:41.954" v="3321" actId="165"/>
          <ac:spMkLst>
            <pc:docMk/>
            <pc:sldMk cId="4028626550" sldId="267"/>
            <ac:spMk id="7" creationId="{368E9F96-FC6E-4FA0-A7FA-B6384451D91E}"/>
          </ac:spMkLst>
        </pc:spChg>
        <pc:spChg chg="mod topLvl">
          <ac:chgData name="John Budnik" userId="8fc1272e-f45d-4998-8d92-e99b1ffa9f87" providerId="ADAL" clId="{F210F31D-A55C-4F4F-9F3D-FD8018CEB6FE}" dt="2020-11-16T11:08:41.954" v="3321" actId="165"/>
          <ac:spMkLst>
            <pc:docMk/>
            <pc:sldMk cId="4028626550" sldId="267"/>
            <ac:spMk id="8" creationId="{DA31D746-49F8-4E8B-9C34-66CA5FE540F3}"/>
          </ac:spMkLst>
        </pc:spChg>
        <pc:spChg chg="mod topLvl">
          <ac:chgData name="John Budnik" userId="8fc1272e-f45d-4998-8d92-e99b1ffa9f87" providerId="ADAL" clId="{F210F31D-A55C-4F4F-9F3D-FD8018CEB6FE}" dt="2020-11-16T11:08:41.954" v="3321" actId="165"/>
          <ac:spMkLst>
            <pc:docMk/>
            <pc:sldMk cId="4028626550" sldId="267"/>
            <ac:spMk id="9" creationId="{768CF9A9-EF10-45AB-948A-D7E1AD30FF48}"/>
          </ac:spMkLst>
        </pc:spChg>
        <pc:spChg chg="mod topLvl">
          <ac:chgData name="John Budnik" userId="8fc1272e-f45d-4998-8d92-e99b1ffa9f87" providerId="ADAL" clId="{F210F31D-A55C-4F4F-9F3D-FD8018CEB6FE}" dt="2020-11-16T11:08:41.954" v="3321" actId="165"/>
          <ac:spMkLst>
            <pc:docMk/>
            <pc:sldMk cId="4028626550" sldId="267"/>
            <ac:spMk id="10" creationId="{4688A00F-5F50-4534-B69C-E87E2A827297}"/>
          </ac:spMkLst>
        </pc:spChg>
        <pc:spChg chg="mod topLvl">
          <ac:chgData name="John Budnik" userId="8fc1272e-f45d-4998-8d92-e99b1ffa9f87" providerId="ADAL" clId="{F210F31D-A55C-4F4F-9F3D-FD8018CEB6FE}" dt="2020-11-16T11:08:41.954" v="3321" actId="165"/>
          <ac:spMkLst>
            <pc:docMk/>
            <pc:sldMk cId="4028626550" sldId="267"/>
            <ac:spMk id="11" creationId="{0CC3EE48-C661-4A92-BC30-38FBA99F26D1}"/>
          </ac:spMkLst>
        </pc:spChg>
        <pc:spChg chg="mod topLvl">
          <ac:chgData name="John Budnik" userId="8fc1272e-f45d-4998-8d92-e99b1ffa9f87" providerId="ADAL" clId="{F210F31D-A55C-4F4F-9F3D-FD8018CEB6FE}" dt="2020-11-16T11:08:41.954" v="3321" actId="165"/>
          <ac:spMkLst>
            <pc:docMk/>
            <pc:sldMk cId="4028626550" sldId="267"/>
            <ac:spMk id="12" creationId="{1CD5BCBD-A197-4EF0-AB2E-1C321C9961DA}"/>
          </ac:spMkLst>
        </pc:spChg>
        <pc:spChg chg="del">
          <ac:chgData name="John Budnik" userId="8fc1272e-f45d-4998-8d92-e99b1ffa9f87" providerId="ADAL" clId="{F210F31D-A55C-4F4F-9F3D-FD8018CEB6FE}" dt="2020-11-16T16:35:46.530" v="3541"/>
          <ac:spMkLst>
            <pc:docMk/>
            <pc:sldMk cId="4028626550" sldId="267"/>
            <ac:spMk id="13" creationId="{C70BA65F-D6A0-478F-91E0-5D09EF9688D9}"/>
          </ac:spMkLst>
        </pc:spChg>
        <pc:grpChg chg="del mod">
          <ac:chgData name="John Budnik" userId="8fc1272e-f45d-4998-8d92-e99b1ffa9f87" providerId="ADAL" clId="{F210F31D-A55C-4F4F-9F3D-FD8018CEB6FE}" dt="2020-11-16T11:08:41.954" v="3321" actId="165"/>
          <ac:grpSpMkLst>
            <pc:docMk/>
            <pc:sldMk cId="4028626550" sldId="267"/>
            <ac:grpSpMk id="2" creationId="{E1385277-F22B-42EC-96DF-9C00D8FC958E}"/>
          </ac:grpSpMkLst>
        </pc:grpChg>
        <pc:graphicFrameChg chg="del mod">
          <ac:chgData name="John Budnik" userId="8fc1272e-f45d-4998-8d92-e99b1ffa9f87" providerId="ADAL" clId="{F210F31D-A55C-4F4F-9F3D-FD8018CEB6FE}" dt="2020-11-16T11:08:34.879" v="3320" actId="18245"/>
          <ac:graphicFrameMkLst>
            <pc:docMk/>
            <pc:sldMk cId="4028626550" sldId="267"/>
            <ac:graphicFrameMk id="5" creationId="{BE8337B7-28C4-492B-8228-3183A1C23832}"/>
          </ac:graphicFrameMkLst>
        </pc:graphicFrameChg>
      </pc:sldChg>
      <pc:sldChg chg="delSp modSp mod modClrScheme modShow chgLayout">
        <pc:chgData name="John Budnik" userId="8fc1272e-f45d-4998-8d92-e99b1ffa9f87" providerId="ADAL" clId="{F210F31D-A55C-4F4F-9F3D-FD8018CEB6FE}" dt="2020-11-17T07:54:27.707" v="3582" actId="729"/>
        <pc:sldMkLst>
          <pc:docMk/>
          <pc:sldMk cId="487305250" sldId="272"/>
        </pc:sldMkLst>
        <pc:spChg chg="mod ord">
          <ac:chgData name="John Budnik" userId="8fc1272e-f45d-4998-8d92-e99b1ffa9f87" providerId="ADAL" clId="{F210F31D-A55C-4F4F-9F3D-FD8018CEB6FE}" dt="2020-11-15T15:36:37.130" v="2322" actId="700"/>
          <ac:spMkLst>
            <pc:docMk/>
            <pc:sldMk cId="487305250" sldId="272"/>
            <ac:spMk id="2" creationId="{64C0C966-A5D2-4E90-9BD8-81EEBC807B92}"/>
          </ac:spMkLst>
        </pc:spChg>
        <pc:spChg chg="del">
          <ac:chgData name="John Budnik" userId="8fc1272e-f45d-4998-8d92-e99b1ffa9f87" providerId="ADAL" clId="{F210F31D-A55C-4F4F-9F3D-FD8018CEB6FE}" dt="2020-11-16T16:35:46.530" v="3541"/>
          <ac:spMkLst>
            <pc:docMk/>
            <pc:sldMk cId="487305250" sldId="272"/>
            <ac:spMk id="3" creationId="{8AC7A714-72F5-4A01-85DE-3EA5C7912DAE}"/>
          </ac:spMkLst>
        </pc:spChg>
        <pc:spChg chg="mod ord">
          <ac:chgData name="John Budnik" userId="8fc1272e-f45d-4998-8d92-e99b1ffa9f87" providerId="ADAL" clId="{F210F31D-A55C-4F4F-9F3D-FD8018CEB6FE}" dt="2020-11-15T15:36:37.130" v="2322" actId="700"/>
          <ac:spMkLst>
            <pc:docMk/>
            <pc:sldMk cId="487305250" sldId="272"/>
            <ac:spMk id="3" creationId="{E5AE49B8-3075-4B8C-9DD3-5A8A98CE9F8B}"/>
          </ac:spMkLst>
        </pc:spChg>
      </pc:sldChg>
      <pc:sldChg chg="addSp delSp modSp mod ord modClrScheme modShow chgLayout">
        <pc:chgData name="John Budnik" userId="8fc1272e-f45d-4998-8d92-e99b1ffa9f87" providerId="ADAL" clId="{F210F31D-A55C-4F4F-9F3D-FD8018CEB6FE}" dt="2020-11-17T07:54:30.337" v="3583" actId="729"/>
        <pc:sldMkLst>
          <pc:docMk/>
          <pc:sldMk cId="3990434823" sldId="274"/>
        </pc:sldMkLst>
        <pc:spChg chg="mod ord">
          <ac:chgData name="John Budnik" userId="8fc1272e-f45d-4998-8d92-e99b1ffa9f87" providerId="ADAL" clId="{F210F31D-A55C-4F4F-9F3D-FD8018CEB6FE}" dt="2020-11-15T15:35:45.099" v="2315" actId="700"/>
          <ac:spMkLst>
            <pc:docMk/>
            <pc:sldMk cId="3990434823" sldId="274"/>
            <ac:spMk id="2" creationId="{E8394E1E-E60B-4A52-8A6E-342425924C8F}"/>
          </ac:spMkLst>
        </pc:spChg>
        <pc:spChg chg="mod ord">
          <ac:chgData name="John Budnik" userId="8fc1272e-f45d-4998-8d92-e99b1ffa9f87" providerId="ADAL" clId="{F210F31D-A55C-4F4F-9F3D-FD8018CEB6FE}" dt="2020-11-15T15:35:50.832" v="2316" actId="167"/>
          <ac:spMkLst>
            <pc:docMk/>
            <pc:sldMk cId="3990434823" sldId="274"/>
            <ac:spMk id="5" creationId="{E3081C03-DC9F-49FC-AF48-E9E9E8DD4305}"/>
          </ac:spMkLst>
        </pc:spChg>
        <pc:spChg chg="del">
          <ac:chgData name="John Budnik" userId="8fc1272e-f45d-4998-8d92-e99b1ffa9f87" providerId="ADAL" clId="{F210F31D-A55C-4F4F-9F3D-FD8018CEB6FE}" dt="2020-11-16T16:35:46.530" v="3541"/>
          <ac:spMkLst>
            <pc:docMk/>
            <pc:sldMk cId="3990434823" sldId="274"/>
            <ac:spMk id="10" creationId="{09378B57-48D1-4475-8050-D8401B6F2DDD}"/>
          </ac:spMkLst>
        </pc:spChg>
        <pc:spChg chg="add del mod">
          <ac:chgData name="John Budnik" userId="8fc1272e-f45d-4998-8d92-e99b1ffa9f87" providerId="ADAL" clId="{F210F31D-A55C-4F4F-9F3D-FD8018CEB6FE}" dt="2020-11-15T15:35:53.793" v="2318" actId="478"/>
          <ac:spMkLst>
            <pc:docMk/>
            <pc:sldMk cId="3990434823" sldId="274"/>
            <ac:spMk id="12" creationId="{22CE9881-6B05-485B-9C90-2B1BECB5093C}"/>
          </ac:spMkLst>
        </pc:spChg>
        <pc:spChg chg="add mod">
          <ac:chgData name="John Budnik" userId="8fc1272e-f45d-4998-8d92-e99b1ffa9f87" providerId="ADAL" clId="{F210F31D-A55C-4F4F-9F3D-FD8018CEB6FE}" dt="2020-11-16T16:43:00.297" v="3569" actId="14100"/>
          <ac:spMkLst>
            <pc:docMk/>
            <pc:sldMk cId="3990434823" sldId="274"/>
            <ac:spMk id="12" creationId="{328CCDAB-AB69-4C57-8641-574901EF22C4}"/>
          </ac:spMkLst>
        </pc:spChg>
        <pc:picChg chg="add del mod ord">
          <ac:chgData name="John Budnik" userId="8fc1272e-f45d-4998-8d92-e99b1ffa9f87" providerId="ADAL" clId="{F210F31D-A55C-4F4F-9F3D-FD8018CEB6FE}" dt="2020-11-15T15:35:57.409" v="2319" actId="1076"/>
          <ac:picMkLst>
            <pc:docMk/>
            <pc:sldMk cId="3990434823" sldId="274"/>
            <ac:picMk id="4" creationId="{2FB4C653-BF6C-45B4-BBF5-245F3FFADACB}"/>
          </ac:picMkLst>
        </pc:picChg>
        <pc:picChg chg="add del mod">
          <ac:chgData name="John Budnik" userId="8fc1272e-f45d-4998-8d92-e99b1ffa9f87" providerId="ADAL" clId="{F210F31D-A55C-4F4F-9F3D-FD8018CEB6FE}" dt="2020-11-15T15:35:41.581" v="2312"/>
          <ac:picMkLst>
            <pc:docMk/>
            <pc:sldMk cId="3990434823" sldId="274"/>
            <ac:picMk id="10" creationId="{0F710D30-1DCD-4E23-B1B5-4119D45D026A}"/>
          </ac:picMkLst>
        </pc:picChg>
      </pc:sldChg>
      <pc:sldChg chg="addSp delSp modSp mod modClrScheme modShow chgLayout">
        <pc:chgData name="John Budnik" userId="8fc1272e-f45d-4998-8d92-e99b1ffa9f87" providerId="ADAL" clId="{F210F31D-A55C-4F4F-9F3D-FD8018CEB6FE}" dt="2020-11-17T07:54:33.096" v="3584" actId="729"/>
        <pc:sldMkLst>
          <pc:docMk/>
          <pc:sldMk cId="3067885163" sldId="275"/>
        </pc:sldMkLst>
        <pc:spChg chg="mod ord">
          <ac:chgData name="John Budnik" userId="8fc1272e-f45d-4998-8d92-e99b1ffa9f87" providerId="ADAL" clId="{F210F31D-A55C-4F4F-9F3D-FD8018CEB6FE}" dt="2020-11-15T15:36:59.075" v="2327" actId="700"/>
          <ac:spMkLst>
            <pc:docMk/>
            <pc:sldMk cId="3067885163" sldId="275"/>
            <ac:spMk id="2" creationId="{8D495F55-C438-44F6-96A7-0849C2B3F32E}"/>
          </ac:spMkLst>
        </pc:spChg>
        <pc:spChg chg="mod ord">
          <ac:chgData name="John Budnik" userId="8fc1272e-f45d-4998-8d92-e99b1ffa9f87" providerId="ADAL" clId="{F210F31D-A55C-4F4F-9F3D-FD8018CEB6FE}" dt="2020-11-15T15:38:18.603" v="2355" actId="2710"/>
          <ac:spMkLst>
            <pc:docMk/>
            <pc:sldMk cId="3067885163" sldId="275"/>
            <ac:spMk id="3" creationId="{3D8FA96F-CBDE-4101-A1EC-BAD525A24EA4}"/>
          </ac:spMkLst>
        </pc:spChg>
        <pc:spChg chg="del">
          <ac:chgData name="John Budnik" userId="8fc1272e-f45d-4998-8d92-e99b1ffa9f87" providerId="ADAL" clId="{F210F31D-A55C-4F4F-9F3D-FD8018CEB6FE}" dt="2020-11-16T16:35:46.530" v="3541"/>
          <ac:spMkLst>
            <pc:docMk/>
            <pc:sldMk cId="3067885163" sldId="275"/>
            <ac:spMk id="5" creationId="{4E43A8ED-A602-456B-9CCE-11F40F78502F}"/>
          </ac:spMkLst>
        </pc:spChg>
        <pc:spChg chg="add">
          <ac:chgData name="John Budnik" userId="8fc1272e-f45d-4998-8d92-e99b1ffa9f87" providerId="ADAL" clId="{F210F31D-A55C-4F4F-9F3D-FD8018CEB6FE}" dt="2020-11-16T16:43:03.003" v="3570" actId="22"/>
          <ac:spMkLst>
            <pc:docMk/>
            <pc:sldMk cId="3067885163" sldId="275"/>
            <ac:spMk id="9" creationId="{3F211A82-46FA-4C07-BCA4-9220638C16E7}"/>
          </ac:spMkLst>
        </pc:spChg>
        <pc:picChg chg="mod">
          <ac:chgData name="John Budnik" userId="8fc1272e-f45d-4998-8d92-e99b1ffa9f87" providerId="ADAL" clId="{F210F31D-A55C-4F4F-9F3D-FD8018CEB6FE}" dt="2020-11-15T15:38:24.797" v="2357" actId="14100"/>
          <ac:picMkLst>
            <pc:docMk/>
            <pc:sldMk cId="3067885163" sldId="275"/>
            <ac:picMk id="4" creationId="{F5504A40-B8F2-482A-BA58-2EA00B799DAC}"/>
          </ac:picMkLst>
        </pc:picChg>
        <pc:picChg chg="add mod">
          <ac:chgData name="John Budnik" userId="8fc1272e-f45d-4998-8d92-e99b1ffa9f87" providerId="ADAL" clId="{F210F31D-A55C-4F4F-9F3D-FD8018CEB6FE}" dt="2020-11-15T15:37:51.278" v="2339" actId="1076"/>
          <ac:picMkLst>
            <pc:docMk/>
            <pc:sldMk cId="3067885163" sldId="275"/>
            <ac:picMk id="6" creationId="{57FFE3C9-0552-4F63-B896-CBC304776E52}"/>
          </ac:picMkLst>
        </pc:picChg>
      </pc:sldChg>
      <pc:sldChg chg="add del">
        <pc:chgData name="John Budnik" userId="8fc1272e-f45d-4998-8d92-e99b1ffa9f87" providerId="ADAL" clId="{F210F31D-A55C-4F4F-9F3D-FD8018CEB6FE}" dt="2020-11-15T13:36:29.163" v="1255" actId="47"/>
        <pc:sldMkLst>
          <pc:docMk/>
          <pc:sldMk cId="344886029" sldId="282"/>
        </pc:sldMkLst>
      </pc:sldChg>
      <pc:sldChg chg="addSp delSp modSp mod modAnim modNotesTx">
        <pc:chgData name="John Budnik" userId="8fc1272e-f45d-4998-8d92-e99b1ffa9f87" providerId="ADAL" clId="{F210F31D-A55C-4F4F-9F3D-FD8018CEB6FE}" dt="2020-11-16T16:35:46.530" v="3541"/>
        <pc:sldMkLst>
          <pc:docMk/>
          <pc:sldMk cId="1255359701" sldId="284"/>
        </pc:sldMkLst>
        <pc:spChg chg="del">
          <ac:chgData name="John Budnik" userId="8fc1272e-f45d-4998-8d92-e99b1ffa9f87" providerId="ADAL" clId="{F210F31D-A55C-4F4F-9F3D-FD8018CEB6FE}" dt="2020-11-16T16:35:46.530" v="3541"/>
          <ac:spMkLst>
            <pc:docMk/>
            <pc:sldMk cId="1255359701" sldId="284"/>
            <ac:spMk id="3" creationId="{FD84C796-E424-4822-8BD1-3543A2571AC2}"/>
          </ac:spMkLst>
        </pc:spChg>
        <pc:spChg chg="mod">
          <ac:chgData name="John Budnik" userId="8fc1272e-f45d-4998-8d92-e99b1ffa9f87" providerId="ADAL" clId="{F210F31D-A55C-4F4F-9F3D-FD8018CEB6FE}" dt="2020-11-15T11:51:03.579" v="30" actId="1038"/>
          <ac:spMkLst>
            <pc:docMk/>
            <pc:sldMk cId="1255359701" sldId="284"/>
            <ac:spMk id="8" creationId="{900900CD-B943-934F-857F-30AA913FE9D9}"/>
          </ac:spMkLst>
        </pc:spChg>
        <pc:picChg chg="add mod">
          <ac:chgData name="John Budnik" userId="8fc1272e-f45d-4998-8d92-e99b1ffa9f87" providerId="ADAL" clId="{F210F31D-A55C-4F4F-9F3D-FD8018CEB6FE}" dt="2020-11-15T15:17:49.815" v="2080" actId="1076"/>
          <ac:picMkLst>
            <pc:docMk/>
            <pc:sldMk cId="1255359701" sldId="284"/>
            <ac:picMk id="2" creationId="{E2975647-EFA4-43F4-A6A9-7452D2E9A1C5}"/>
          </ac:picMkLst>
        </pc:picChg>
        <pc:cxnChg chg="del">
          <ac:chgData name="John Budnik" userId="8fc1272e-f45d-4998-8d92-e99b1ffa9f87" providerId="ADAL" clId="{F210F31D-A55C-4F4F-9F3D-FD8018CEB6FE}" dt="2020-11-15T15:17:46.835" v="2078" actId="478"/>
          <ac:cxnSpMkLst>
            <pc:docMk/>
            <pc:sldMk cId="1255359701" sldId="284"/>
            <ac:cxnSpMk id="14" creationId="{D092FC9E-A7E0-4639-8433-D60025E01E7E}"/>
          </ac:cxnSpMkLst>
        </pc:cxnChg>
      </pc:sldChg>
      <pc:sldChg chg="del mod ord modShow">
        <pc:chgData name="John Budnik" userId="8fc1272e-f45d-4998-8d92-e99b1ffa9f87" providerId="ADAL" clId="{F210F31D-A55C-4F4F-9F3D-FD8018CEB6FE}" dt="2020-11-16T16:22:44.969" v="3425" actId="2696"/>
        <pc:sldMkLst>
          <pc:docMk/>
          <pc:sldMk cId="1640389276" sldId="285"/>
        </pc:sldMkLst>
      </pc:sldChg>
      <pc:sldChg chg="addSp delSp modSp mod">
        <pc:chgData name="John Budnik" userId="8fc1272e-f45d-4998-8d92-e99b1ffa9f87" providerId="ADAL" clId="{F210F31D-A55C-4F4F-9F3D-FD8018CEB6FE}" dt="2020-11-16T16:35:46.530" v="3541"/>
        <pc:sldMkLst>
          <pc:docMk/>
          <pc:sldMk cId="1833365833" sldId="343"/>
        </pc:sldMkLst>
        <pc:spChg chg="del">
          <ac:chgData name="John Budnik" userId="8fc1272e-f45d-4998-8d92-e99b1ffa9f87" providerId="ADAL" clId="{F210F31D-A55C-4F4F-9F3D-FD8018CEB6FE}" dt="2020-11-16T16:35:46.530" v="3541"/>
          <ac:spMkLst>
            <pc:docMk/>
            <pc:sldMk cId="1833365833" sldId="343"/>
            <ac:spMk id="2" creationId="{31249BD5-62B4-4C88-AC72-24487A7C8AA2}"/>
          </ac:spMkLst>
        </pc:spChg>
        <pc:spChg chg="mod">
          <ac:chgData name="John Budnik" userId="8fc1272e-f45d-4998-8d92-e99b1ffa9f87" providerId="ADAL" clId="{F210F31D-A55C-4F4F-9F3D-FD8018CEB6FE}" dt="2020-11-15T13:01:16.296" v="471" actId="1076"/>
          <ac:spMkLst>
            <pc:docMk/>
            <pc:sldMk cId="1833365833" sldId="343"/>
            <ac:spMk id="4" creationId="{5B7AEFB0-51F2-5449-996C-73382891D2F9}"/>
          </ac:spMkLst>
        </pc:spChg>
        <pc:spChg chg="mod">
          <ac:chgData name="John Budnik" userId="8fc1272e-f45d-4998-8d92-e99b1ffa9f87" providerId="ADAL" clId="{F210F31D-A55C-4F4F-9F3D-FD8018CEB6FE}" dt="2020-11-16T16:26:37.196" v="3529" actId="27636"/>
          <ac:spMkLst>
            <pc:docMk/>
            <pc:sldMk cId="1833365833" sldId="343"/>
            <ac:spMk id="5" creationId="{B0F6D6CF-8D73-6643-A348-53AAE29FD1C2}"/>
          </ac:spMkLst>
        </pc:spChg>
        <pc:picChg chg="add del mod">
          <ac:chgData name="John Budnik" userId="8fc1272e-f45d-4998-8d92-e99b1ffa9f87" providerId="ADAL" clId="{F210F31D-A55C-4F4F-9F3D-FD8018CEB6FE}" dt="2020-11-15T13:00:56.566" v="464" actId="478"/>
          <ac:picMkLst>
            <pc:docMk/>
            <pc:sldMk cId="1833365833" sldId="343"/>
            <ac:picMk id="3" creationId="{CA8D299F-5860-4E7E-A94F-3683CF591B9F}"/>
          </ac:picMkLst>
        </pc:picChg>
        <pc:picChg chg="add mod">
          <ac:chgData name="John Budnik" userId="8fc1272e-f45d-4998-8d92-e99b1ffa9f87" providerId="ADAL" clId="{F210F31D-A55C-4F4F-9F3D-FD8018CEB6FE}" dt="2020-11-15T13:01:04.873" v="468" actId="27614"/>
          <ac:picMkLst>
            <pc:docMk/>
            <pc:sldMk cId="1833365833" sldId="343"/>
            <ac:picMk id="7" creationId="{CFF8B5A2-7CFE-43D4-8A89-ED3C8EFDB377}"/>
          </ac:picMkLst>
        </pc:picChg>
      </pc:sldChg>
      <pc:sldChg chg="del">
        <pc:chgData name="John Budnik" userId="8fc1272e-f45d-4998-8d92-e99b1ffa9f87" providerId="ADAL" clId="{F210F31D-A55C-4F4F-9F3D-FD8018CEB6FE}" dt="2020-11-16T16:28:17.481" v="3532" actId="47"/>
        <pc:sldMkLst>
          <pc:docMk/>
          <pc:sldMk cId="3512217245" sldId="347"/>
        </pc:sldMkLst>
      </pc:sldChg>
      <pc:sldChg chg="delSp modSp mod modNotesTx">
        <pc:chgData name="John Budnik" userId="8fc1272e-f45d-4998-8d92-e99b1ffa9f87" providerId="ADAL" clId="{F210F31D-A55C-4F4F-9F3D-FD8018CEB6FE}" dt="2020-11-16T16:35:46.530" v="3541"/>
        <pc:sldMkLst>
          <pc:docMk/>
          <pc:sldMk cId="1264285843" sldId="351"/>
        </pc:sldMkLst>
        <pc:spChg chg="del">
          <ac:chgData name="John Budnik" userId="8fc1272e-f45d-4998-8d92-e99b1ffa9f87" providerId="ADAL" clId="{F210F31D-A55C-4F4F-9F3D-FD8018CEB6FE}" dt="2020-11-16T16:35:46.530" v="3541"/>
          <ac:spMkLst>
            <pc:docMk/>
            <pc:sldMk cId="1264285843" sldId="351"/>
            <ac:spMk id="2" creationId="{A832CB0E-5EB3-418C-A76F-ADE2B6E1A9AE}"/>
          </ac:spMkLst>
        </pc:spChg>
        <pc:picChg chg="mod">
          <ac:chgData name="John Budnik" userId="8fc1272e-f45d-4998-8d92-e99b1ffa9f87" providerId="ADAL" clId="{F210F31D-A55C-4F4F-9F3D-FD8018CEB6FE}" dt="2020-11-15T12:34:58.111" v="206" actId="14100"/>
          <ac:picMkLst>
            <pc:docMk/>
            <pc:sldMk cId="1264285843" sldId="351"/>
            <ac:picMk id="8" creationId="{D9326D94-2331-4B94-AD9E-86162F9178D2}"/>
          </ac:picMkLst>
        </pc:picChg>
        <pc:picChg chg="mod">
          <ac:chgData name="John Budnik" userId="8fc1272e-f45d-4998-8d92-e99b1ffa9f87" providerId="ADAL" clId="{F210F31D-A55C-4F4F-9F3D-FD8018CEB6FE}" dt="2020-11-15T17:23:01.576" v="3183" actId="1036"/>
          <ac:picMkLst>
            <pc:docMk/>
            <pc:sldMk cId="1264285843" sldId="351"/>
            <ac:picMk id="21" creationId="{60E968CE-879D-44FC-BC20-69573195AB7A}"/>
          </ac:picMkLst>
        </pc:picChg>
      </pc:sldChg>
      <pc:sldChg chg="addSp delSp modSp mod modAnim modNotesTx">
        <pc:chgData name="John Budnik" userId="8fc1272e-f45d-4998-8d92-e99b1ffa9f87" providerId="ADAL" clId="{F210F31D-A55C-4F4F-9F3D-FD8018CEB6FE}" dt="2020-11-16T16:35:46.530" v="3541"/>
        <pc:sldMkLst>
          <pc:docMk/>
          <pc:sldMk cId="321814394" sldId="352"/>
        </pc:sldMkLst>
        <pc:spChg chg="del">
          <ac:chgData name="John Budnik" userId="8fc1272e-f45d-4998-8d92-e99b1ffa9f87" providerId="ADAL" clId="{F210F31D-A55C-4F4F-9F3D-FD8018CEB6FE}" dt="2020-11-16T16:35:46.530" v="3541"/>
          <ac:spMkLst>
            <pc:docMk/>
            <pc:sldMk cId="321814394" sldId="352"/>
            <ac:spMk id="4" creationId="{ACF0D7E6-CDA7-4D00-8B58-04D71AC07329}"/>
          </ac:spMkLst>
        </pc:spChg>
        <pc:spChg chg="add mod">
          <ac:chgData name="John Budnik" userId="8fc1272e-f45d-4998-8d92-e99b1ffa9f87" providerId="ADAL" clId="{F210F31D-A55C-4F4F-9F3D-FD8018CEB6FE}" dt="2020-11-15T12:32:08.012" v="192" actId="1076"/>
          <ac:spMkLst>
            <pc:docMk/>
            <pc:sldMk cId="321814394" sldId="352"/>
            <ac:spMk id="6" creationId="{562734A9-9FB8-47E1-BE9E-075BE8FB78F2}"/>
          </ac:spMkLst>
        </pc:spChg>
        <pc:spChg chg="mod">
          <ac:chgData name="John Budnik" userId="8fc1272e-f45d-4998-8d92-e99b1ffa9f87" providerId="ADAL" clId="{F210F31D-A55C-4F4F-9F3D-FD8018CEB6FE}" dt="2020-11-15T12:31:09.028" v="94" actId="1076"/>
          <ac:spMkLst>
            <pc:docMk/>
            <pc:sldMk cId="321814394" sldId="352"/>
            <ac:spMk id="8" creationId="{900900CD-B943-934F-857F-30AA913FE9D9}"/>
          </ac:spMkLst>
        </pc:spChg>
        <pc:graphicFrameChg chg="mod modGraphic">
          <ac:chgData name="John Budnik" userId="8fc1272e-f45d-4998-8d92-e99b1ffa9f87" providerId="ADAL" clId="{F210F31D-A55C-4F4F-9F3D-FD8018CEB6FE}" dt="2020-11-15T12:35:13.751" v="207"/>
          <ac:graphicFrameMkLst>
            <pc:docMk/>
            <pc:sldMk cId="321814394" sldId="352"/>
            <ac:graphicFrameMk id="3" creationId="{605F0B7C-3783-4A87-97AB-59B246B7B974}"/>
          </ac:graphicFrameMkLst>
        </pc:graphicFrameChg>
        <pc:picChg chg="add mod">
          <ac:chgData name="John Budnik" userId="8fc1272e-f45d-4998-8d92-e99b1ffa9f87" providerId="ADAL" clId="{F210F31D-A55C-4F4F-9F3D-FD8018CEB6FE}" dt="2020-11-15T15:17:57.231" v="2083" actId="1076"/>
          <ac:picMkLst>
            <pc:docMk/>
            <pc:sldMk cId="321814394" sldId="352"/>
            <ac:picMk id="2" creationId="{53A39A39-5687-4A0F-A6A2-394191884121}"/>
          </ac:picMkLst>
        </pc:picChg>
        <pc:cxnChg chg="del">
          <ac:chgData name="John Budnik" userId="8fc1272e-f45d-4998-8d92-e99b1ffa9f87" providerId="ADAL" clId="{F210F31D-A55C-4F4F-9F3D-FD8018CEB6FE}" dt="2020-11-15T15:17:54.083" v="2081" actId="478"/>
          <ac:cxnSpMkLst>
            <pc:docMk/>
            <pc:sldMk cId="321814394" sldId="352"/>
            <ac:cxnSpMk id="14" creationId="{D092FC9E-A7E0-4639-8433-D60025E01E7E}"/>
          </ac:cxnSpMkLst>
        </pc:cxnChg>
      </pc:sldChg>
      <pc:sldChg chg="addSp delSp modSp add del mod modClrScheme chgLayout">
        <pc:chgData name="John Budnik" userId="8fc1272e-f45d-4998-8d92-e99b1ffa9f87" providerId="ADAL" clId="{F210F31D-A55C-4F4F-9F3D-FD8018CEB6FE}" dt="2020-11-15T13:33:18.987" v="1219" actId="47"/>
        <pc:sldMkLst>
          <pc:docMk/>
          <pc:sldMk cId="3492792792" sldId="354"/>
        </pc:sldMkLst>
        <pc:spChg chg="add del mod ord">
          <ac:chgData name="John Budnik" userId="8fc1272e-f45d-4998-8d92-e99b1ffa9f87" providerId="ADAL" clId="{F210F31D-A55C-4F4F-9F3D-FD8018CEB6FE}" dt="2020-11-15T13:14:25.331" v="970" actId="21"/>
          <ac:spMkLst>
            <pc:docMk/>
            <pc:sldMk cId="3492792792" sldId="354"/>
            <ac:spMk id="2" creationId="{7D5C66AB-7F40-40F2-B9E6-356C28D71A28}"/>
          </ac:spMkLst>
        </pc:spChg>
        <pc:spChg chg="add del mod ord">
          <ac:chgData name="John Budnik" userId="8fc1272e-f45d-4998-8d92-e99b1ffa9f87" providerId="ADAL" clId="{F210F31D-A55C-4F4F-9F3D-FD8018CEB6FE}" dt="2020-11-15T13:10:53.346" v="931" actId="700"/>
          <ac:spMkLst>
            <pc:docMk/>
            <pc:sldMk cId="3492792792" sldId="354"/>
            <ac:spMk id="3" creationId="{C858BC23-CD0A-4A6C-AA59-E45B7129552F}"/>
          </ac:spMkLst>
        </pc:spChg>
        <pc:spChg chg="add del mod ord">
          <ac:chgData name="John Budnik" userId="8fc1272e-f45d-4998-8d92-e99b1ffa9f87" providerId="ADAL" clId="{F210F31D-A55C-4F4F-9F3D-FD8018CEB6FE}" dt="2020-11-15T13:09:15.020" v="915" actId="478"/>
          <ac:spMkLst>
            <pc:docMk/>
            <pc:sldMk cId="3492792792" sldId="354"/>
            <ac:spMk id="4" creationId="{80A2F3C1-0178-4806-9AFE-E8D48DF1275D}"/>
          </ac:spMkLst>
        </pc:spChg>
        <pc:spChg chg="add del mod ord">
          <ac:chgData name="John Budnik" userId="8fc1272e-f45d-4998-8d92-e99b1ffa9f87" providerId="ADAL" clId="{F210F31D-A55C-4F4F-9F3D-FD8018CEB6FE}" dt="2020-11-15T13:13:33.134" v="960" actId="700"/>
          <ac:spMkLst>
            <pc:docMk/>
            <pc:sldMk cId="3492792792" sldId="354"/>
            <ac:spMk id="5" creationId="{E956DA0A-0970-4D95-A3E7-3A0D9F1E21D1}"/>
          </ac:spMkLst>
        </pc:spChg>
        <pc:spChg chg="add del mod ord">
          <ac:chgData name="John Budnik" userId="8fc1272e-f45d-4998-8d92-e99b1ffa9f87" providerId="ADAL" clId="{F210F31D-A55C-4F4F-9F3D-FD8018CEB6FE}" dt="2020-11-15T13:11:51.507" v="942" actId="478"/>
          <ac:spMkLst>
            <pc:docMk/>
            <pc:sldMk cId="3492792792" sldId="354"/>
            <ac:spMk id="7" creationId="{833B61AB-A35A-4202-A6B6-E20B8BD2B438}"/>
          </ac:spMkLst>
        </pc:spChg>
        <pc:spChg chg="mod">
          <ac:chgData name="John Budnik" userId="8fc1272e-f45d-4998-8d92-e99b1ffa9f87" providerId="ADAL" clId="{F210F31D-A55C-4F4F-9F3D-FD8018CEB6FE}" dt="2020-11-15T13:10:35.191" v="927" actId="115"/>
          <ac:spMkLst>
            <pc:docMk/>
            <pc:sldMk cId="3492792792" sldId="354"/>
            <ac:spMk id="10" creationId="{F51BB886-3519-4A04-BB89-98646D8EE0E2}"/>
          </ac:spMkLst>
        </pc:spChg>
        <pc:spChg chg="mod">
          <ac:chgData name="John Budnik" userId="8fc1272e-f45d-4998-8d92-e99b1ffa9f87" providerId="ADAL" clId="{F210F31D-A55C-4F4F-9F3D-FD8018CEB6FE}" dt="2020-11-15T13:10:34.391" v="924" actId="1076"/>
          <ac:spMkLst>
            <pc:docMk/>
            <pc:sldMk cId="3492792792" sldId="354"/>
            <ac:spMk id="11" creationId="{7AAE413C-55E1-472E-95C2-C3E7483AEFA9}"/>
          </ac:spMkLst>
        </pc:spChg>
        <pc:spChg chg="mod">
          <ac:chgData name="John Budnik" userId="8fc1272e-f45d-4998-8d92-e99b1ffa9f87" providerId="ADAL" clId="{F210F31D-A55C-4F4F-9F3D-FD8018CEB6FE}" dt="2020-11-15T13:10:34.702" v="925" actId="115"/>
          <ac:spMkLst>
            <pc:docMk/>
            <pc:sldMk cId="3492792792" sldId="354"/>
            <ac:spMk id="15" creationId="{74A18ADC-29CB-4873-A4C3-0BDA013AF4E2}"/>
          </ac:spMkLst>
        </pc:spChg>
        <pc:spChg chg="mod">
          <ac:chgData name="John Budnik" userId="8fc1272e-f45d-4998-8d92-e99b1ffa9f87" providerId="ADAL" clId="{F210F31D-A55C-4F4F-9F3D-FD8018CEB6FE}" dt="2020-11-15T13:14:53.621" v="977" actId="14100"/>
          <ac:spMkLst>
            <pc:docMk/>
            <pc:sldMk cId="3492792792" sldId="354"/>
            <ac:spMk id="17" creationId="{0F28A063-150B-4206-8FED-5541EE22002A}"/>
          </ac:spMkLst>
        </pc:spChg>
        <pc:spChg chg="mod">
          <ac:chgData name="John Budnik" userId="8fc1272e-f45d-4998-8d92-e99b1ffa9f87" providerId="ADAL" clId="{F210F31D-A55C-4F4F-9F3D-FD8018CEB6FE}" dt="2020-11-15T13:14:53.621" v="977" actId="14100"/>
          <ac:spMkLst>
            <pc:docMk/>
            <pc:sldMk cId="3492792792" sldId="354"/>
            <ac:spMk id="18" creationId="{B3EB8C42-EDEF-4DF3-A774-7B0EEF5F6BF5}"/>
          </ac:spMkLst>
        </pc:spChg>
        <pc:spChg chg="mod">
          <ac:chgData name="John Budnik" userId="8fc1272e-f45d-4998-8d92-e99b1ffa9f87" providerId="ADAL" clId="{F210F31D-A55C-4F4F-9F3D-FD8018CEB6FE}" dt="2020-11-15T13:14:53.621" v="977" actId="14100"/>
          <ac:spMkLst>
            <pc:docMk/>
            <pc:sldMk cId="3492792792" sldId="354"/>
            <ac:spMk id="20" creationId="{EEFB9023-1765-49B8-BB3A-CF80B520F5FB}"/>
          </ac:spMkLst>
        </pc:spChg>
        <pc:spChg chg="add mod ord">
          <ac:chgData name="John Budnik" userId="8fc1272e-f45d-4998-8d92-e99b1ffa9f87" providerId="ADAL" clId="{F210F31D-A55C-4F4F-9F3D-FD8018CEB6FE}" dt="2020-11-15T13:11:54.078" v="943" actId="1076"/>
          <ac:spMkLst>
            <pc:docMk/>
            <pc:sldMk cId="3492792792" sldId="354"/>
            <ac:spMk id="21" creationId="{6D7B35C0-772F-4440-8BD3-D11504F3FC45}"/>
          </ac:spMkLst>
        </pc:spChg>
        <pc:spChg chg="add mod ord">
          <ac:chgData name="John Budnik" userId="8fc1272e-f45d-4998-8d92-e99b1ffa9f87" providerId="ADAL" clId="{F210F31D-A55C-4F4F-9F3D-FD8018CEB6FE}" dt="2020-11-15T13:13:33.134" v="960" actId="700"/>
          <ac:spMkLst>
            <pc:docMk/>
            <pc:sldMk cId="3492792792" sldId="354"/>
            <ac:spMk id="22" creationId="{B92E153C-147C-44B9-9090-E2570824B7FF}"/>
          </ac:spMkLst>
        </pc:spChg>
        <pc:spChg chg="add mod ord">
          <ac:chgData name="John Budnik" userId="8fc1272e-f45d-4998-8d92-e99b1ffa9f87" providerId="ADAL" clId="{F210F31D-A55C-4F4F-9F3D-FD8018CEB6FE}" dt="2020-11-15T13:15:33.061" v="988" actId="1076"/>
          <ac:spMkLst>
            <pc:docMk/>
            <pc:sldMk cId="3492792792" sldId="354"/>
            <ac:spMk id="23" creationId="{7CC14550-AACD-4FA6-8AEE-CD013EB8ED08}"/>
          </ac:spMkLst>
        </pc:spChg>
        <pc:spChg chg="add del mod">
          <ac:chgData name="John Budnik" userId="8fc1272e-f45d-4998-8d92-e99b1ffa9f87" providerId="ADAL" clId="{F210F31D-A55C-4F4F-9F3D-FD8018CEB6FE}" dt="2020-11-15T13:14:25.331" v="970" actId="21"/>
          <ac:spMkLst>
            <pc:docMk/>
            <pc:sldMk cId="3492792792" sldId="354"/>
            <ac:spMk id="25" creationId="{A4487619-98B0-48C0-970A-5AF1ECF8627B}"/>
          </ac:spMkLst>
        </pc:spChg>
        <pc:grpChg chg="mod">
          <ac:chgData name="John Budnik" userId="8fc1272e-f45d-4998-8d92-e99b1ffa9f87" providerId="ADAL" clId="{F210F31D-A55C-4F4F-9F3D-FD8018CEB6FE}" dt="2020-11-15T13:10:34.391" v="924" actId="1076"/>
          <ac:grpSpMkLst>
            <pc:docMk/>
            <pc:sldMk cId="3492792792" sldId="354"/>
            <ac:grpSpMk id="8" creationId="{8022BF17-8926-4421-B638-CB4ACF590019}"/>
          </ac:grpSpMkLst>
        </pc:grpChg>
        <pc:grpChg chg="add mod">
          <ac:chgData name="John Budnik" userId="8fc1272e-f45d-4998-8d92-e99b1ffa9f87" providerId="ADAL" clId="{F210F31D-A55C-4F4F-9F3D-FD8018CEB6FE}" dt="2020-11-15T13:14:53.621" v="977" actId="14100"/>
          <ac:grpSpMkLst>
            <pc:docMk/>
            <pc:sldMk cId="3492792792" sldId="354"/>
            <ac:grpSpMk id="12" creationId="{9CE2FDEB-A17B-4E75-8855-D68B0C0A1944}"/>
          </ac:grpSpMkLst>
        </pc:grpChg>
        <pc:grpChg chg="mod">
          <ac:chgData name="John Budnik" userId="8fc1272e-f45d-4998-8d92-e99b1ffa9f87" providerId="ADAL" clId="{F210F31D-A55C-4F4F-9F3D-FD8018CEB6FE}" dt="2020-11-15T13:14:53.621" v="977" actId="14100"/>
          <ac:grpSpMkLst>
            <pc:docMk/>
            <pc:sldMk cId="3492792792" sldId="354"/>
            <ac:grpSpMk id="13" creationId="{12FB448C-8C9F-4172-82C3-224A62AEC2CF}"/>
          </ac:grpSpMkLst>
        </pc:grpChg>
        <pc:grpChg chg="add del mod">
          <ac:chgData name="John Budnik" userId="8fc1272e-f45d-4998-8d92-e99b1ffa9f87" providerId="ADAL" clId="{F210F31D-A55C-4F4F-9F3D-FD8018CEB6FE}" dt="2020-11-15T13:10:40.436" v="928" actId="478"/>
          <ac:grpSpMkLst>
            <pc:docMk/>
            <pc:sldMk cId="3492792792" sldId="354"/>
            <ac:grpSpMk id="16" creationId="{2C80FD0E-AE12-4809-9BCA-36B341668194}"/>
          </ac:grpSpMkLst>
        </pc:grpChg>
        <pc:picChg chg="mod">
          <ac:chgData name="John Budnik" userId="8fc1272e-f45d-4998-8d92-e99b1ffa9f87" providerId="ADAL" clId="{F210F31D-A55C-4F4F-9F3D-FD8018CEB6FE}" dt="2020-11-15T13:10:34.391" v="924" actId="1076"/>
          <ac:picMkLst>
            <pc:docMk/>
            <pc:sldMk cId="3492792792" sldId="354"/>
            <ac:picMk id="6" creationId="{198A3B72-053B-4923-A85A-C0CAC27F5537}"/>
          </ac:picMkLst>
        </pc:picChg>
        <pc:picChg chg="mod">
          <ac:chgData name="John Budnik" userId="8fc1272e-f45d-4998-8d92-e99b1ffa9f87" providerId="ADAL" clId="{F210F31D-A55C-4F4F-9F3D-FD8018CEB6FE}" dt="2020-11-15T13:10:34.391" v="924" actId="1076"/>
          <ac:picMkLst>
            <pc:docMk/>
            <pc:sldMk cId="3492792792" sldId="354"/>
            <ac:picMk id="9" creationId="{35A502E4-481C-4E07-A554-0B8207BAA174}"/>
          </ac:picMkLst>
        </pc:picChg>
        <pc:picChg chg="mod">
          <ac:chgData name="John Budnik" userId="8fc1272e-f45d-4998-8d92-e99b1ffa9f87" providerId="ADAL" clId="{F210F31D-A55C-4F4F-9F3D-FD8018CEB6FE}" dt="2020-11-15T13:14:53.621" v="977" actId="14100"/>
          <ac:picMkLst>
            <pc:docMk/>
            <pc:sldMk cId="3492792792" sldId="354"/>
            <ac:picMk id="14" creationId="{52B2075A-DE34-4EF9-82CB-32EF50167965}"/>
          </ac:picMkLst>
        </pc:picChg>
        <pc:picChg chg="mod">
          <ac:chgData name="John Budnik" userId="8fc1272e-f45d-4998-8d92-e99b1ffa9f87" providerId="ADAL" clId="{F210F31D-A55C-4F4F-9F3D-FD8018CEB6FE}" dt="2020-11-15T13:14:53.621" v="977" actId="14100"/>
          <ac:picMkLst>
            <pc:docMk/>
            <pc:sldMk cId="3492792792" sldId="354"/>
            <ac:picMk id="19" creationId="{75D99B29-BF2D-43E0-96DE-3C30D51A9315}"/>
          </ac:picMkLst>
        </pc:picChg>
      </pc:sldChg>
      <pc:sldChg chg="modSp add del mod">
        <pc:chgData name="John Budnik" userId="8fc1272e-f45d-4998-8d92-e99b1ffa9f87" providerId="ADAL" clId="{F210F31D-A55C-4F4F-9F3D-FD8018CEB6FE}" dt="2020-11-15T13:37:09.993" v="1265" actId="47"/>
        <pc:sldMkLst>
          <pc:docMk/>
          <pc:sldMk cId="1578325334" sldId="356"/>
        </pc:sldMkLst>
        <pc:spChg chg="mod">
          <ac:chgData name="John Budnik" userId="8fc1272e-f45d-4998-8d92-e99b1ffa9f87" providerId="ADAL" clId="{F210F31D-A55C-4F4F-9F3D-FD8018CEB6FE}" dt="2020-11-15T13:27:55.397" v="1160" actId="20577"/>
          <ac:spMkLst>
            <pc:docMk/>
            <pc:sldMk cId="1578325334" sldId="356"/>
            <ac:spMk id="3" creationId="{E7113A46-E414-44A0-ABE4-973D6C3BD22A}"/>
          </ac:spMkLst>
        </pc:spChg>
      </pc:sldChg>
      <pc:sldChg chg="addSp delSp modSp mod modClrScheme addCm modCm chgLayout">
        <pc:chgData name="John Budnik" userId="8fc1272e-f45d-4998-8d92-e99b1ffa9f87" providerId="ADAL" clId="{F210F31D-A55C-4F4F-9F3D-FD8018CEB6FE}" dt="2020-11-15T14:08:18.915" v="1720"/>
        <pc:sldMkLst>
          <pc:docMk/>
          <pc:sldMk cId="1480476622" sldId="357"/>
        </pc:sldMkLst>
        <pc:spChg chg="mod ord">
          <ac:chgData name="John Budnik" userId="8fc1272e-f45d-4998-8d92-e99b1ffa9f87" providerId="ADAL" clId="{F210F31D-A55C-4F4F-9F3D-FD8018CEB6FE}" dt="2020-11-15T13:57:53.587" v="1596" actId="700"/>
          <ac:spMkLst>
            <pc:docMk/>
            <pc:sldMk cId="1480476622" sldId="357"/>
            <ac:spMk id="2" creationId="{60CA88BB-2224-4EA3-B046-959009561F2C}"/>
          </ac:spMkLst>
        </pc:spChg>
        <pc:spChg chg="add del mod ord">
          <ac:chgData name="John Budnik" userId="8fc1272e-f45d-4998-8d92-e99b1ffa9f87" providerId="ADAL" clId="{F210F31D-A55C-4F4F-9F3D-FD8018CEB6FE}" dt="2020-11-15T13:57:14.817" v="1595" actId="700"/>
          <ac:spMkLst>
            <pc:docMk/>
            <pc:sldMk cId="1480476622" sldId="357"/>
            <ac:spMk id="3" creationId="{EA4E70CB-1E83-4861-8A90-6FEC72B905CE}"/>
          </ac:spMkLst>
        </pc:spChg>
        <pc:spChg chg="add del mod ord">
          <ac:chgData name="John Budnik" userId="8fc1272e-f45d-4998-8d92-e99b1ffa9f87" providerId="ADAL" clId="{F210F31D-A55C-4F4F-9F3D-FD8018CEB6FE}" dt="2020-11-15T13:57:53.587" v="1596" actId="700"/>
          <ac:spMkLst>
            <pc:docMk/>
            <pc:sldMk cId="1480476622" sldId="357"/>
            <ac:spMk id="4" creationId="{C65D3E5B-B1E3-4053-8F49-672A734B4889}"/>
          </ac:spMkLst>
        </pc:spChg>
        <pc:spChg chg="add del mod ord">
          <ac:chgData name="John Budnik" userId="8fc1272e-f45d-4998-8d92-e99b1ffa9f87" providerId="ADAL" clId="{F210F31D-A55C-4F4F-9F3D-FD8018CEB6FE}" dt="2020-11-15T13:57:53.587" v="1596" actId="700"/>
          <ac:spMkLst>
            <pc:docMk/>
            <pc:sldMk cId="1480476622" sldId="357"/>
            <ac:spMk id="5" creationId="{841ADF84-B711-4B93-B581-845660062A59}"/>
          </ac:spMkLst>
        </pc:spChg>
        <pc:spChg chg="add del mod ord">
          <ac:chgData name="John Budnik" userId="8fc1272e-f45d-4998-8d92-e99b1ffa9f87" providerId="ADAL" clId="{F210F31D-A55C-4F4F-9F3D-FD8018CEB6FE}" dt="2020-11-15T13:57:53.587" v="1596" actId="700"/>
          <ac:spMkLst>
            <pc:docMk/>
            <pc:sldMk cId="1480476622" sldId="357"/>
            <ac:spMk id="7" creationId="{015F5D13-540E-46F6-9107-B9412B4499FC}"/>
          </ac:spMkLst>
        </pc:spChg>
        <pc:spChg chg="add del mod ord">
          <ac:chgData name="John Budnik" userId="8fc1272e-f45d-4998-8d92-e99b1ffa9f87" providerId="ADAL" clId="{F210F31D-A55C-4F4F-9F3D-FD8018CEB6FE}" dt="2020-11-15T13:57:53.587" v="1596" actId="700"/>
          <ac:spMkLst>
            <pc:docMk/>
            <pc:sldMk cId="1480476622" sldId="357"/>
            <ac:spMk id="8" creationId="{BF43F77C-0F6A-4403-AB80-80A1DF714A17}"/>
          </ac:spMkLst>
        </pc:spChg>
        <pc:spChg chg="add del mod ord">
          <ac:chgData name="John Budnik" userId="8fc1272e-f45d-4998-8d92-e99b1ffa9f87" providerId="ADAL" clId="{F210F31D-A55C-4F4F-9F3D-FD8018CEB6FE}" dt="2020-11-15T13:57:53.587" v="1596" actId="700"/>
          <ac:spMkLst>
            <pc:docMk/>
            <pc:sldMk cId="1480476622" sldId="357"/>
            <ac:spMk id="10" creationId="{7A0AE04A-BA93-4C65-B1FF-D4F1ABB2CC77}"/>
          </ac:spMkLst>
        </pc:spChg>
        <pc:spChg chg="add del mod ord">
          <ac:chgData name="John Budnik" userId="8fc1272e-f45d-4998-8d92-e99b1ffa9f87" providerId="ADAL" clId="{F210F31D-A55C-4F4F-9F3D-FD8018CEB6FE}" dt="2020-11-15T13:57:53.587" v="1596" actId="700"/>
          <ac:spMkLst>
            <pc:docMk/>
            <pc:sldMk cId="1480476622" sldId="357"/>
            <ac:spMk id="12" creationId="{3654F560-C82A-4016-B179-2A5F941952D4}"/>
          </ac:spMkLst>
        </pc:spChg>
        <pc:spChg chg="add del mod ord">
          <ac:chgData name="John Budnik" userId="8fc1272e-f45d-4998-8d92-e99b1ffa9f87" providerId="ADAL" clId="{F210F31D-A55C-4F4F-9F3D-FD8018CEB6FE}" dt="2020-11-15T14:02:55.155" v="1627" actId="478"/>
          <ac:spMkLst>
            <pc:docMk/>
            <pc:sldMk cId="1480476622" sldId="357"/>
            <ac:spMk id="14" creationId="{CEF57099-62B6-4686-B520-377BA80BE558}"/>
          </ac:spMkLst>
        </pc:spChg>
        <pc:spChg chg="add del mod ord">
          <ac:chgData name="John Budnik" userId="8fc1272e-f45d-4998-8d92-e99b1ffa9f87" providerId="ADAL" clId="{F210F31D-A55C-4F4F-9F3D-FD8018CEB6FE}" dt="2020-11-15T13:58:22.651" v="1620" actId="478"/>
          <ac:spMkLst>
            <pc:docMk/>
            <pc:sldMk cId="1480476622" sldId="357"/>
            <ac:spMk id="15" creationId="{1636DEB0-86DE-4958-A031-5099E2043637}"/>
          </ac:spMkLst>
        </pc:spChg>
        <pc:spChg chg="add del mod ord">
          <ac:chgData name="John Budnik" userId="8fc1272e-f45d-4998-8d92-e99b1ffa9f87" providerId="ADAL" clId="{F210F31D-A55C-4F4F-9F3D-FD8018CEB6FE}" dt="2020-11-15T13:58:22.112" v="1619" actId="478"/>
          <ac:spMkLst>
            <pc:docMk/>
            <pc:sldMk cId="1480476622" sldId="357"/>
            <ac:spMk id="16" creationId="{87FCD82F-DBAD-44DC-AD8F-B9D490085291}"/>
          </ac:spMkLst>
        </pc:spChg>
        <pc:spChg chg="add del mod ord">
          <ac:chgData name="John Budnik" userId="8fc1272e-f45d-4998-8d92-e99b1ffa9f87" providerId="ADAL" clId="{F210F31D-A55C-4F4F-9F3D-FD8018CEB6FE}" dt="2020-11-15T13:58:21.507" v="1618" actId="478"/>
          <ac:spMkLst>
            <pc:docMk/>
            <pc:sldMk cId="1480476622" sldId="357"/>
            <ac:spMk id="17" creationId="{485F226F-F847-4997-8D9A-3E62EF9139B0}"/>
          </ac:spMkLst>
        </pc:spChg>
        <pc:spChg chg="add del mod ord">
          <ac:chgData name="John Budnik" userId="8fc1272e-f45d-4998-8d92-e99b1ffa9f87" providerId="ADAL" clId="{F210F31D-A55C-4F4F-9F3D-FD8018CEB6FE}" dt="2020-11-15T14:02:53.731" v="1626" actId="478"/>
          <ac:spMkLst>
            <pc:docMk/>
            <pc:sldMk cId="1480476622" sldId="357"/>
            <ac:spMk id="18" creationId="{D3B87894-424F-46F2-8E25-2DE817559E6C}"/>
          </ac:spMkLst>
        </pc:spChg>
        <pc:spChg chg="add del mod ord">
          <ac:chgData name="John Budnik" userId="8fc1272e-f45d-4998-8d92-e99b1ffa9f87" providerId="ADAL" clId="{F210F31D-A55C-4F4F-9F3D-FD8018CEB6FE}" dt="2020-11-15T14:02:51.363" v="1624" actId="478"/>
          <ac:spMkLst>
            <pc:docMk/>
            <pc:sldMk cId="1480476622" sldId="357"/>
            <ac:spMk id="19" creationId="{B84A3314-3762-4235-B2BB-9583D7707623}"/>
          </ac:spMkLst>
        </pc:spChg>
        <pc:graphicFrameChg chg="add del mod">
          <ac:chgData name="John Budnik" userId="8fc1272e-f45d-4998-8d92-e99b1ffa9f87" providerId="ADAL" clId="{F210F31D-A55C-4F4F-9F3D-FD8018CEB6FE}" dt="2020-11-15T13:59:24.662" v="1622" actId="478"/>
          <ac:graphicFrameMkLst>
            <pc:docMk/>
            <pc:sldMk cId="1480476622" sldId="357"/>
            <ac:graphicFrameMk id="20" creationId="{FCE15524-7FDB-400C-A684-F89B72ACB605}"/>
          </ac:graphicFrameMkLst>
        </pc:graphicFrameChg>
        <pc:picChg chg="mod modCrop">
          <ac:chgData name="John Budnik" userId="8fc1272e-f45d-4998-8d92-e99b1ffa9f87" providerId="ADAL" clId="{F210F31D-A55C-4F4F-9F3D-FD8018CEB6FE}" dt="2020-11-15T14:07:36.716" v="1718" actId="14100"/>
          <ac:picMkLst>
            <pc:docMk/>
            <pc:sldMk cId="1480476622" sldId="357"/>
            <ac:picMk id="9" creationId="{60EA4AC1-7C00-42AB-9E12-9AF68C213E71}"/>
          </ac:picMkLst>
        </pc:picChg>
        <pc:picChg chg="mod modCrop">
          <ac:chgData name="John Budnik" userId="8fc1272e-f45d-4998-8d92-e99b1ffa9f87" providerId="ADAL" clId="{F210F31D-A55C-4F4F-9F3D-FD8018CEB6FE}" dt="2020-11-15T14:05:27.572" v="1686" actId="1038"/>
          <ac:picMkLst>
            <pc:docMk/>
            <pc:sldMk cId="1480476622" sldId="357"/>
            <ac:picMk id="11" creationId="{03777EED-AB9A-4067-9646-0FA7BDB8E356}"/>
          </ac:picMkLst>
        </pc:picChg>
        <pc:picChg chg="mod modCrop">
          <ac:chgData name="John Budnik" userId="8fc1272e-f45d-4998-8d92-e99b1ffa9f87" providerId="ADAL" clId="{F210F31D-A55C-4F4F-9F3D-FD8018CEB6FE}" dt="2020-11-15T14:04:16.729" v="1659" actId="14100"/>
          <ac:picMkLst>
            <pc:docMk/>
            <pc:sldMk cId="1480476622" sldId="357"/>
            <ac:picMk id="13" creationId="{AC2223C3-CACC-4ED3-A90A-361A40B3EB1F}"/>
          </ac:picMkLst>
        </pc:picChg>
        <pc:cxnChg chg="add mod">
          <ac:chgData name="John Budnik" userId="8fc1272e-f45d-4998-8d92-e99b1ffa9f87" providerId="ADAL" clId="{F210F31D-A55C-4F4F-9F3D-FD8018CEB6FE}" dt="2020-11-15T14:04:05.658" v="1649" actId="1076"/>
          <ac:cxnSpMkLst>
            <pc:docMk/>
            <pc:sldMk cId="1480476622" sldId="357"/>
            <ac:cxnSpMk id="21" creationId="{0E11FB71-CBE3-4911-8ED2-F839C4542405}"/>
          </ac:cxnSpMkLst>
        </pc:cxnChg>
      </pc:sldChg>
      <pc:sldChg chg="addSp delSp modSp mod modClrScheme modAnim chgLayout modNotesTx">
        <pc:chgData name="John Budnik" userId="8fc1272e-f45d-4998-8d92-e99b1ffa9f87" providerId="ADAL" clId="{F210F31D-A55C-4F4F-9F3D-FD8018CEB6FE}" dt="2020-11-16T16:35:46.530" v="3541"/>
        <pc:sldMkLst>
          <pc:docMk/>
          <pc:sldMk cId="4109330550" sldId="358"/>
        </pc:sldMkLst>
        <pc:spChg chg="mod ord">
          <ac:chgData name="John Budnik" userId="8fc1272e-f45d-4998-8d92-e99b1ffa9f87" providerId="ADAL" clId="{F210F31D-A55C-4F4F-9F3D-FD8018CEB6FE}" dt="2020-11-15T14:58:06.218" v="1871" actId="20577"/>
          <ac:spMkLst>
            <pc:docMk/>
            <pc:sldMk cId="4109330550" sldId="358"/>
            <ac:spMk id="2" creationId="{DFBFC5E7-1F58-43B0-9FCC-91C2E0291CAC}"/>
          </ac:spMkLst>
        </pc:spChg>
        <pc:spChg chg="del">
          <ac:chgData name="John Budnik" userId="8fc1272e-f45d-4998-8d92-e99b1ffa9f87" providerId="ADAL" clId="{F210F31D-A55C-4F4F-9F3D-FD8018CEB6FE}" dt="2020-11-16T16:35:46.530" v="3541"/>
          <ac:spMkLst>
            <pc:docMk/>
            <pc:sldMk cId="4109330550" sldId="358"/>
            <ac:spMk id="3" creationId="{EDB2F4CE-B4D1-4687-BB20-73C726D38DD0}"/>
          </ac:spMkLst>
        </pc:spChg>
        <pc:spChg chg="del mod ord">
          <ac:chgData name="John Budnik" userId="8fc1272e-f45d-4998-8d92-e99b1ffa9f87" providerId="ADAL" clId="{F210F31D-A55C-4F4F-9F3D-FD8018CEB6FE}" dt="2020-11-15T15:08:52.176" v="1942" actId="478"/>
          <ac:spMkLst>
            <pc:docMk/>
            <pc:sldMk cId="4109330550" sldId="358"/>
            <ac:spMk id="3" creationId="{F27B95ED-C810-45FE-B271-1F4173DBB307}"/>
          </ac:spMkLst>
        </pc:spChg>
        <pc:spChg chg="add mod ord">
          <ac:chgData name="John Budnik" userId="8fc1272e-f45d-4998-8d92-e99b1ffa9f87" providerId="ADAL" clId="{F210F31D-A55C-4F4F-9F3D-FD8018CEB6FE}" dt="2020-11-15T15:10:03.460" v="1962" actId="14100"/>
          <ac:spMkLst>
            <pc:docMk/>
            <pc:sldMk cId="4109330550" sldId="358"/>
            <ac:spMk id="4" creationId="{D196AD5C-096F-46E8-93EB-35FFAC6D72B0}"/>
          </ac:spMkLst>
        </pc:spChg>
        <pc:spChg chg="del">
          <ac:chgData name="John Budnik" userId="8fc1272e-f45d-4998-8d92-e99b1ffa9f87" providerId="ADAL" clId="{F210F31D-A55C-4F4F-9F3D-FD8018CEB6FE}" dt="2020-11-15T15:08:56.243" v="1944" actId="478"/>
          <ac:spMkLst>
            <pc:docMk/>
            <pc:sldMk cId="4109330550" sldId="358"/>
            <ac:spMk id="9" creationId="{69D61A60-348F-4ABC-9A6D-C9AEBD5465A5}"/>
          </ac:spMkLst>
        </pc:spChg>
        <pc:spChg chg="del">
          <ac:chgData name="John Budnik" userId="8fc1272e-f45d-4998-8d92-e99b1ffa9f87" providerId="ADAL" clId="{F210F31D-A55C-4F4F-9F3D-FD8018CEB6FE}" dt="2020-11-15T14:58:34.166" v="1874" actId="478"/>
          <ac:spMkLst>
            <pc:docMk/>
            <pc:sldMk cId="4109330550" sldId="358"/>
            <ac:spMk id="10" creationId="{1CA8D8EE-CC75-4A36-AFB2-13871E423000}"/>
          </ac:spMkLst>
        </pc:spChg>
        <pc:spChg chg="del">
          <ac:chgData name="John Budnik" userId="8fc1272e-f45d-4998-8d92-e99b1ffa9f87" providerId="ADAL" clId="{F210F31D-A55C-4F4F-9F3D-FD8018CEB6FE}" dt="2020-11-15T15:08:57.075" v="1945" actId="478"/>
          <ac:spMkLst>
            <pc:docMk/>
            <pc:sldMk cId="4109330550" sldId="358"/>
            <ac:spMk id="11" creationId="{03BD6AFD-6FA9-4AE3-8AF6-A36A59D64903}"/>
          </ac:spMkLst>
        </pc:spChg>
        <pc:spChg chg="add del mod">
          <ac:chgData name="John Budnik" userId="8fc1272e-f45d-4998-8d92-e99b1ffa9f87" providerId="ADAL" clId="{F210F31D-A55C-4F4F-9F3D-FD8018CEB6FE}" dt="2020-11-15T15:08:53.941" v="1943" actId="478"/>
          <ac:spMkLst>
            <pc:docMk/>
            <pc:sldMk cId="4109330550" sldId="358"/>
            <ac:spMk id="20" creationId="{8F03BDAA-8EEF-40AB-867D-C76B8D3672E9}"/>
          </ac:spMkLst>
        </pc:spChg>
        <pc:spChg chg="add mod">
          <ac:chgData name="John Budnik" userId="8fc1272e-f45d-4998-8d92-e99b1ffa9f87" providerId="ADAL" clId="{F210F31D-A55C-4F4F-9F3D-FD8018CEB6FE}" dt="2020-11-15T15:17:25.177" v="2077" actId="1076"/>
          <ac:spMkLst>
            <pc:docMk/>
            <pc:sldMk cId="4109330550" sldId="358"/>
            <ac:spMk id="30" creationId="{15A25F75-AEF7-4DDB-8E4A-0D680358EC70}"/>
          </ac:spMkLst>
        </pc:spChg>
        <pc:spChg chg="add mod">
          <ac:chgData name="John Budnik" userId="8fc1272e-f45d-4998-8d92-e99b1ffa9f87" providerId="ADAL" clId="{F210F31D-A55C-4F4F-9F3D-FD8018CEB6FE}" dt="2020-11-15T15:17:25.177" v="2077" actId="1076"/>
          <ac:spMkLst>
            <pc:docMk/>
            <pc:sldMk cId="4109330550" sldId="358"/>
            <ac:spMk id="32" creationId="{A4BFD65C-5F71-4817-B74D-5FD987670381}"/>
          </ac:spMkLst>
        </pc:spChg>
        <pc:graphicFrameChg chg="add del mod">
          <ac:chgData name="John Budnik" userId="8fc1272e-f45d-4998-8d92-e99b1ffa9f87" providerId="ADAL" clId="{F210F31D-A55C-4F4F-9F3D-FD8018CEB6FE}" dt="2020-11-15T15:00:44.402" v="1893" actId="478"/>
          <ac:graphicFrameMkLst>
            <pc:docMk/>
            <pc:sldMk cId="4109330550" sldId="358"/>
            <ac:graphicFrameMk id="13" creationId="{670A88F5-6B26-4114-8436-C38BCBD0D8F0}"/>
          </ac:graphicFrameMkLst>
        </pc:graphicFrameChg>
        <pc:graphicFrameChg chg="add mod">
          <ac:chgData name="John Budnik" userId="8fc1272e-f45d-4998-8d92-e99b1ffa9f87" providerId="ADAL" clId="{F210F31D-A55C-4F4F-9F3D-FD8018CEB6FE}" dt="2020-11-15T15:10:41.303" v="1974"/>
          <ac:graphicFrameMkLst>
            <pc:docMk/>
            <pc:sldMk cId="4109330550" sldId="358"/>
            <ac:graphicFrameMk id="14" creationId="{A157047C-08A9-40C0-8899-A430A4B5F96D}"/>
          </ac:graphicFrameMkLst>
        </pc:graphicFrameChg>
        <pc:graphicFrameChg chg="add del mod">
          <ac:chgData name="John Budnik" userId="8fc1272e-f45d-4998-8d92-e99b1ffa9f87" providerId="ADAL" clId="{F210F31D-A55C-4F4F-9F3D-FD8018CEB6FE}" dt="2020-11-15T15:04:10.210" v="1912"/>
          <ac:graphicFrameMkLst>
            <pc:docMk/>
            <pc:sldMk cId="4109330550" sldId="358"/>
            <ac:graphicFrameMk id="15" creationId="{66C08383-C2A3-4BE2-88F2-D0BDA41F2233}"/>
          </ac:graphicFrameMkLst>
        </pc:graphicFrameChg>
        <pc:graphicFrameChg chg="add mod">
          <ac:chgData name="John Budnik" userId="8fc1272e-f45d-4998-8d92-e99b1ffa9f87" providerId="ADAL" clId="{F210F31D-A55C-4F4F-9F3D-FD8018CEB6FE}" dt="2020-11-15T15:10:21.932" v="1971"/>
          <ac:graphicFrameMkLst>
            <pc:docMk/>
            <pc:sldMk cId="4109330550" sldId="358"/>
            <ac:graphicFrameMk id="16" creationId="{9891CF09-614D-4691-897A-9B4D5E5BDBEF}"/>
          </ac:graphicFrameMkLst>
        </pc:graphicFrameChg>
        <pc:graphicFrameChg chg="add del mod">
          <ac:chgData name="John Budnik" userId="8fc1272e-f45d-4998-8d92-e99b1ffa9f87" providerId="ADAL" clId="{F210F31D-A55C-4F4F-9F3D-FD8018CEB6FE}" dt="2020-11-15T15:06:03.127" v="1929"/>
          <ac:graphicFrameMkLst>
            <pc:docMk/>
            <pc:sldMk cId="4109330550" sldId="358"/>
            <ac:graphicFrameMk id="17" creationId="{DCB2BC55-E529-4DBB-9AEC-017A271197DF}"/>
          </ac:graphicFrameMkLst>
        </pc:graphicFrameChg>
        <pc:graphicFrameChg chg="add mod">
          <ac:chgData name="John Budnik" userId="8fc1272e-f45d-4998-8d92-e99b1ffa9f87" providerId="ADAL" clId="{F210F31D-A55C-4F4F-9F3D-FD8018CEB6FE}" dt="2020-11-15T15:11:01.027" v="1986" actId="1076"/>
          <ac:graphicFrameMkLst>
            <pc:docMk/>
            <pc:sldMk cId="4109330550" sldId="358"/>
            <ac:graphicFrameMk id="18" creationId="{6E5C754F-1278-4866-8D2A-FE82C54439A6}"/>
          </ac:graphicFrameMkLst>
        </pc:graphicFrameChg>
        <pc:picChg chg="add del mod">
          <ac:chgData name="John Budnik" userId="8fc1272e-f45d-4998-8d92-e99b1ffa9f87" providerId="ADAL" clId="{F210F31D-A55C-4F4F-9F3D-FD8018CEB6FE}" dt="2020-11-15T15:13:14.227" v="1997" actId="478"/>
          <ac:picMkLst>
            <pc:docMk/>
            <pc:sldMk cId="4109330550" sldId="358"/>
            <ac:picMk id="22" creationId="{B3528346-1A7E-4F3F-856E-0C1338AA7177}"/>
          </ac:picMkLst>
        </pc:picChg>
        <pc:picChg chg="add del mod">
          <ac:chgData name="John Budnik" userId="8fc1272e-f45d-4998-8d92-e99b1ffa9f87" providerId="ADAL" clId="{F210F31D-A55C-4F4F-9F3D-FD8018CEB6FE}" dt="2020-11-15T15:14:16.114" v="2011" actId="478"/>
          <ac:picMkLst>
            <pc:docMk/>
            <pc:sldMk cId="4109330550" sldId="358"/>
            <ac:picMk id="24" creationId="{51A75663-6825-4764-AF06-A0BDE246D3FA}"/>
          </ac:picMkLst>
        </pc:picChg>
        <pc:picChg chg="add del mod">
          <ac:chgData name="John Budnik" userId="8fc1272e-f45d-4998-8d92-e99b1ffa9f87" providerId="ADAL" clId="{F210F31D-A55C-4F4F-9F3D-FD8018CEB6FE}" dt="2020-11-15T15:15:34.188" v="2034" actId="478"/>
          <ac:picMkLst>
            <pc:docMk/>
            <pc:sldMk cId="4109330550" sldId="358"/>
            <ac:picMk id="26" creationId="{2568CE74-BAB9-436A-95DF-59AA095B8F50}"/>
          </ac:picMkLst>
        </pc:picChg>
        <pc:picChg chg="add del mod">
          <ac:chgData name="John Budnik" userId="8fc1272e-f45d-4998-8d92-e99b1ffa9f87" providerId="ADAL" clId="{F210F31D-A55C-4F4F-9F3D-FD8018CEB6FE}" dt="2020-11-15T15:15:35.602" v="2035" actId="478"/>
          <ac:picMkLst>
            <pc:docMk/>
            <pc:sldMk cId="4109330550" sldId="358"/>
            <ac:picMk id="28" creationId="{681652EF-0EA1-4854-AE7F-DE165BB0DCAA}"/>
          </ac:picMkLst>
        </pc:picChg>
      </pc:sldChg>
      <pc:sldChg chg="addSp delSp modSp mod modClrScheme chgLayout">
        <pc:chgData name="John Budnik" userId="8fc1272e-f45d-4998-8d92-e99b1ffa9f87" providerId="ADAL" clId="{F210F31D-A55C-4F4F-9F3D-FD8018CEB6FE}" dt="2020-11-16T16:35:46.530" v="3541"/>
        <pc:sldMkLst>
          <pc:docMk/>
          <pc:sldMk cId="397113292" sldId="359"/>
        </pc:sldMkLst>
        <pc:spChg chg="del">
          <ac:chgData name="John Budnik" userId="8fc1272e-f45d-4998-8d92-e99b1ffa9f87" providerId="ADAL" clId="{F210F31D-A55C-4F4F-9F3D-FD8018CEB6FE}" dt="2020-11-16T16:35:46.530" v="3541"/>
          <ac:spMkLst>
            <pc:docMk/>
            <pc:sldMk cId="397113292" sldId="359"/>
            <ac:spMk id="2" creationId="{06895D01-A983-4B23-8005-7053128797AA}"/>
          </ac:spMkLst>
        </pc:spChg>
        <pc:spChg chg="mod ord">
          <ac:chgData name="John Budnik" userId="8fc1272e-f45d-4998-8d92-e99b1ffa9f87" providerId="ADAL" clId="{F210F31D-A55C-4F4F-9F3D-FD8018CEB6FE}" dt="2020-11-15T14:57:35.703" v="1855" actId="700"/>
          <ac:spMkLst>
            <pc:docMk/>
            <pc:sldMk cId="397113292" sldId="359"/>
            <ac:spMk id="3" creationId="{8BA3C81A-35A4-4962-8D4E-7B40EC4C261A}"/>
          </ac:spMkLst>
        </pc:spChg>
        <pc:spChg chg="add mod">
          <ac:chgData name="John Budnik" userId="8fc1272e-f45d-4998-8d92-e99b1ffa9f87" providerId="ADAL" clId="{F210F31D-A55C-4F4F-9F3D-FD8018CEB6FE}" dt="2020-11-15T14:57:37.421" v="1856" actId="478"/>
          <ac:spMkLst>
            <pc:docMk/>
            <pc:sldMk cId="397113292" sldId="359"/>
            <ac:spMk id="5" creationId="{6B7F1362-4EA0-447E-B188-AEA6426E8007}"/>
          </ac:spMkLst>
        </pc:spChg>
        <pc:picChg chg="del mod ord">
          <ac:chgData name="John Budnik" userId="8fc1272e-f45d-4998-8d92-e99b1ffa9f87" providerId="ADAL" clId="{F210F31D-A55C-4F4F-9F3D-FD8018CEB6FE}" dt="2020-11-15T14:57:37.421" v="1856" actId="478"/>
          <ac:picMkLst>
            <pc:docMk/>
            <pc:sldMk cId="397113292" sldId="359"/>
            <ac:picMk id="4" creationId="{1A4F8BFC-E64F-44BC-8CD5-B8613575482B}"/>
          </ac:picMkLst>
        </pc:picChg>
        <pc:picChg chg="add mod">
          <ac:chgData name="John Budnik" userId="8fc1272e-f45d-4998-8d92-e99b1ffa9f87" providerId="ADAL" clId="{F210F31D-A55C-4F4F-9F3D-FD8018CEB6FE}" dt="2020-11-15T14:57:47.264" v="1859" actId="1076"/>
          <ac:picMkLst>
            <pc:docMk/>
            <pc:sldMk cId="397113292" sldId="359"/>
            <ac:picMk id="6" creationId="{0C84C586-17A7-43F7-8347-ADD16587C07E}"/>
          </ac:picMkLst>
        </pc:picChg>
      </pc:sldChg>
      <pc:sldChg chg="addSp delSp modSp del mod modClrScheme chgLayout modNotesTx">
        <pc:chgData name="John Budnik" userId="8fc1272e-f45d-4998-8d92-e99b1ffa9f87" providerId="ADAL" clId="{F210F31D-A55C-4F4F-9F3D-FD8018CEB6FE}" dt="2020-11-15T13:55:44.540" v="1583" actId="47"/>
        <pc:sldMkLst>
          <pc:docMk/>
          <pc:sldMk cId="5997659" sldId="360"/>
        </pc:sldMkLst>
        <pc:spChg chg="mod ord">
          <ac:chgData name="John Budnik" userId="8fc1272e-f45d-4998-8d92-e99b1ffa9f87" providerId="ADAL" clId="{F210F31D-A55C-4F4F-9F3D-FD8018CEB6FE}" dt="2020-11-15T13:47:04.642" v="1438" actId="21"/>
          <ac:spMkLst>
            <pc:docMk/>
            <pc:sldMk cId="5997659" sldId="360"/>
            <ac:spMk id="2" creationId="{7D5C66AB-7F40-40F2-B9E6-356C28D71A28}"/>
          </ac:spMkLst>
        </pc:spChg>
        <pc:spChg chg="add del mod ord">
          <ac:chgData name="John Budnik" userId="8fc1272e-f45d-4998-8d92-e99b1ffa9f87" providerId="ADAL" clId="{F210F31D-A55C-4F4F-9F3D-FD8018CEB6FE}" dt="2020-11-15T13:43:50.222" v="1397" actId="700"/>
          <ac:spMkLst>
            <pc:docMk/>
            <pc:sldMk cId="5997659" sldId="360"/>
            <ac:spMk id="3" creationId="{29C16929-26A0-4A97-82DA-B76F05C5D693}"/>
          </ac:spMkLst>
        </pc:spChg>
        <pc:spChg chg="add del">
          <ac:chgData name="John Budnik" userId="8fc1272e-f45d-4998-8d92-e99b1ffa9f87" providerId="ADAL" clId="{F210F31D-A55C-4F4F-9F3D-FD8018CEB6FE}" dt="2020-11-15T13:45:04.020" v="1420" actId="21"/>
          <ac:spMkLst>
            <pc:docMk/>
            <pc:sldMk cId="5997659" sldId="360"/>
            <ac:spMk id="4" creationId="{0BEAD4D8-53E4-4F09-8B65-3AC00D39EDA8}"/>
          </ac:spMkLst>
        </pc:spChg>
        <pc:spChg chg="add del">
          <ac:chgData name="John Budnik" userId="8fc1272e-f45d-4998-8d92-e99b1ffa9f87" providerId="ADAL" clId="{F210F31D-A55C-4F4F-9F3D-FD8018CEB6FE}" dt="2020-11-15T13:45:04.020" v="1420" actId="21"/>
          <ac:spMkLst>
            <pc:docMk/>
            <pc:sldMk cId="5997659" sldId="360"/>
            <ac:spMk id="6" creationId="{E39A9256-FCE3-4399-9BCF-77BDDB738B1A}"/>
          </ac:spMkLst>
        </pc:spChg>
        <pc:spChg chg="add del mod">
          <ac:chgData name="John Budnik" userId="8fc1272e-f45d-4998-8d92-e99b1ffa9f87" providerId="ADAL" clId="{F210F31D-A55C-4F4F-9F3D-FD8018CEB6FE}" dt="2020-11-15T13:45:12.395" v="1423"/>
          <ac:spMkLst>
            <pc:docMk/>
            <pc:sldMk cId="5997659" sldId="360"/>
            <ac:spMk id="8" creationId="{031A0295-3C1F-48F7-A418-20A00BE500C3}"/>
          </ac:spMkLst>
        </pc:spChg>
        <pc:spChg chg="add del mod">
          <ac:chgData name="John Budnik" userId="8fc1272e-f45d-4998-8d92-e99b1ffa9f87" providerId="ADAL" clId="{F210F31D-A55C-4F4F-9F3D-FD8018CEB6FE}" dt="2020-11-15T13:45:04.020" v="1420" actId="21"/>
          <ac:spMkLst>
            <pc:docMk/>
            <pc:sldMk cId="5997659" sldId="360"/>
            <ac:spMk id="10" creationId="{E29AC95A-F4D1-4D52-A506-EDEF9DF46F28}"/>
          </ac:spMkLst>
        </pc:spChg>
        <pc:spChg chg="add del mod">
          <ac:chgData name="John Budnik" userId="8fc1272e-f45d-4998-8d92-e99b1ffa9f87" providerId="ADAL" clId="{F210F31D-A55C-4F4F-9F3D-FD8018CEB6FE}" dt="2020-11-15T13:47:20.903" v="1446" actId="21"/>
          <ac:spMkLst>
            <pc:docMk/>
            <pc:sldMk cId="5997659" sldId="360"/>
            <ac:spMk id="12" creationId="{C4ABEAC3-629A-4245-87FB-66766BB61C82}"/>
          </ac:spMkLst>
        </pc:spChg>
        <pc:graphicFrameChg chg="add del mod ord modGraphic">
          <ac:chgData name="John Budnik" userId="8fc1272e-f45d-4998-8d92-e99b1ffa9f87" providerId="ADAL" clId="{F210F31D-A55C-4F4F-9F3D-FD8018CEB6FE}" dt="2020-11-15T13:47:20.903" v="1446" actId="21"/>
          <ac:graphicFrameMkLst>
            <pc:docMk/>
            <pc:sldMk cId="5997659" sldId="360"/>
            <ac:graphicFrameMk id="7" creationId="{208FABEF-2353-4DB9-AB70-04EC6F5386F8}"/>
          </ac:graphicFrameMkLst>
        </pc:graphicFrameChg>
      </pc:sldChg>
      <pc:sldChg chg="addSp delSp modSp mod modClrScheme addCm delCm modCm chgLayout modNotesTx">
        <pc:chgData name="John Budnik" userId="8fc1272e-f45d-4998-8d92-e99b1ffa9f87" providerId="ADAL" clId="{F210F31D-A55C-4F4F-9F3D-FD8018CEB6FE}" dt="2020-11-16T16:35:46.530" v="3541"/>
        <pc:sldMkLst>
          <pc:docMk/>
          <pc:sldMk cId="2657107769" sldId="361"/>
        </pc:sldMkLst>
        <pc:spChg chg="mod ord">
          <ac:chgData name="John Budnik" userId="8fc1272e-f45d-4998-8d92-e99b1ffa9f87" providerId="ADAL" clId="{F210F31D-A55C-4F4F-9F3D-FD8018CEB6FE}" dt="2020-11-15T14:54:34.038" v="1809" actId="1076"/>
          <ac:spMkLst>
            <pc:docMk/>
            <pc:sldMk cId="2657107769" sldId="361"/>
            <ac:spMk id="2" creationId="{70B159C8-9B58-49BF-9B60-C8B03008D4B0}"/>
          </ac:spMkLst>
        </pc:spChg>
        <pc:spChg chg="add del mod ord">
          <ac:chgData name="John Budnik" userId="8fc1272e-f45d-4998-8d92-e99b1ffa9f87" providerId="ADAL" clId="{F210F31D-A55C-4F4F-9F3D-FD8018CEB6FE}" dt="2020-11-15T14:54:38.021" v="1810" actId="1076"/>
          <ac:spMkLst>
            <pc:docMk/>
            <pc:sldMk cId="2657107769" sldId="361"/>
            <ac:spMk id="3" creationId="{B54783A0-0A7B-449D-A534-A11E28B5DDDE}"/>
          </ac:spMkLst>
        </pc:spChg>
        <pc:spChg chg="del">
          <ac:chgData name="John Budnik" userId="8fc1272e-f45d-4998-8d92-e99b1ffa9f87" providerId="ADAL" clId="{F210F31D-A55C-4F4F-9F3D-FD8018CEB6FE}" dt="2020-11-16T16:35:46.530" v="3541"/>
          <ac:spMkLst>
            <pc:docMk/>
            <pc:sldMk cId="2657107769" sldId="361"/>
            <ac:spMk id="4" creationId="{E015D58F-9774-4188-A63F-EECC13BE1CAC}"/>
          </ac:spMkLst>
        </pc:spChg>
        <pc:spChg chg="add del mod">
          <ac:chgData name="John Budnik" userId="8fc1272e-f45d-4998-8d92-e99b1ffa9f87" providerId="ADAL" clId="{F210F31D-A55C-4F4F-9F3D-FD8018CEB6FE}" dt="2020-11-15T14:53:18.474" v="1787" actId="478"/>
          <ac:spMkLst>
            <pc:docMk/>
            <pc:sldMk cId="2657107769" sldId="361"/>
            <ac:spMk id="5" creationId="{71F7904A-4D87-4748-A4F6-92197A166E25}"/>
          </ac:spMkLst>
        </pc:spChg>
        <pc:picChg chg="add mod">
          <ac:chgData name="John Budnik" userId="8fc1272e-f45d-4998-8d92-e99b1ffa9f87" providerId="ADAL" clId="{F210F31D-A55C-4F4F-9F3D-FD8018CEB6FE}" dt="2020-11-15T14:54:18.618" v="1804" actId="14100"/>
          <ac:picMkLst>
            <pc:docMk/>
            <pc:sldMk cId="2657107769" sldId="361"/>
            <ac:picMk id="7" creationId="{D54D2F83-1627-44EB-897E-0F49C048EB3D}"/>
          </ac:picMkLst>
        </pc:picChg>
      </pc:sldChg>
      <pc:sldChg chg="addSp modSp mod modClrScheme chgLayout">
        <pc:chgData name="John Budnik" userId="8fc1272e-f45d-4998-8d92-e99b1ffa9f87" providerId="ADAL" clId="{F210F31D-A55C-4F4F-9F3D-FD8018CEB6FE}" dt="2020-11-15T15:35:00.581" v="2303" actId="948"/>
        <pc:sldMkLst>
          <pc:docMk/>
          <pc:sldMk cId="2038853199" sldId="362"/>
        </pc:sldMkLst>
        <pc:spChg chg="mod ord">
          <ac:chgData name="John Budnik" userId="8fc1272e-f45d-4998-8d92-e99b1ffa9f87" providerId="ADAL" clId="{F210F31D-A55C-4F4F-9F3D-FD8018CEB6FE}" dt="2020-11-15T15:35:00.581" v="2303" actId="948"/>
          <ac:spMkLst>
            <pc:docMk/>
            <pc:sldMk cId="2038853199" sldId="362"/>
            <ac:spMk id="2" creationId="{34675CE0-4D8B-4B6C-94F5-4B5B47949536}"/>
          </ac:spMkLst>
        </pc:spChg>
        <pc:spChg chg="mod ord">
          <ac:chgData name="John Budnik" userId="8fc1272e-f45d-4998-8d92-e99b1ffa9f87" providerId="ADAL" clId="{F210F31D-A55C-4F4F-9F3D-FD8018CEB6FE}" dt="2020-11-15T15:27:28.801" v="2189" actId="700"/>
          <ac:spMkLst>
            <pc:docMk/>
            <pc:sldMk cId="2038853199" sldId="362"/>
            <ac:spMk id="3" creationId="{397BCE6E-58A8-4EDC-9BA7-B42C51F189A6}"/>
          </ac:spMkLst>
        </pc:spChg>
        <pc:spChg chg="add mod ord">
          <ac:chgData name="John Budnik" userId="8fc1272e-f45d-4998-8d92-e99b1ffa9f87" providerId="ADAL" clId="{F210F31D-A55C-4F4F-9F3D-FD8018CEB6FE}" dt="2020-11-15T15:29:42.581" v="2259" actId="113"/>
          <ac:spMkLst>
            <pc:docMk/>
            <pc:sldMk cId="2038853199" sldId="362"/>
            <ac:spMk id="4" creationId="{67A58257-A3C0-464D-8D9D-B7E12629AF53}"/>
          </ac:spMkLst>
        </pc:spChg>
        <pc:spChg chg="add mod ord">
          <ac:chgData name="John Budnik" userId="8fc1272e-f45d-4998-8d92-e99b1ffa9f87" providerId="ADAL" clId="{F210F31D-A55C-4F4F-9F3D-FD8018CEB6FE}" dt="2020-11-15T15:29:47.712" v="2260" actId="113"/>
          <ac:spMkLst>
            <pc:docMk/>
            <pc:sldMk cId="2038853199" sldId="362"/>
            <ac:spMk id="5" creationId="{29B4C26E-FE32-404E-AD00-A1446B745711}"/>
          </ac:spMkLst>
        </pc:spChg>
        <pc:spChg chg="add mod ord">
          <ac:chgData name="John Budnik" userId="8fc1272e-f45d-4998-8d92-e99b1ffa9f87" providerId="ADAL" clId="{F210F31D-A55C-4F4F-9F3D-FD8018CEB6FE}" dt="2020-11-15T15:34:17.661" v="2293" actId="108"/>
          <ac:spMkLst>
            <pc:docMk/>
            <pc:sldMk cId="2038853199" sldId="362"/>
            <ac:spMk id="6" creationId="{FB775EDF-2B85-4962-9FF3-7385BA7FE042}"/>
          </ac:spMkLst>
        </pc:spChg>
      </pc:sldChg>
      <pc:sldChg chg="addSp delSp modSp mod modClrScheme chgLayout">
        <pc:chgData name="John Budnik" userId="8fc1272e-f45d-4998-8d92-e99b1ffa9f87" providerId="ADAL" clId="{F210F31D-A55C-4F4F-9F3D-FD8018CEB6FE}" dt="2020-11-16T16:35:46.530" v="3541"/>
        <pc:sldMkLst>
          <pc:docMk/>
          <pc:sldMk cId="1803905686" sldId="363"/>
        </pc:sldMkLst>
        <pc:spChg chg="mod ord">
          <ac:chgData name="John Budnik" userId="8fc1272e-f45d-4998-8d92-e99b1ffa9f87" providerId="ADAL" clId="{F210F31D-A55C-4F4F-9F3D-FD8018CEB6FE}" dt="2020-11-15T15:36:28.959" v="2320" actId="700"/>
          <ac:spMkLst>
            <pc:docMk/>
            <pc:sldMk cId="1803905686" sldId="363"/>
            <ac:spMk id="2" creationId="{6C8082A3-1343-42CB-8493-82F74F964A33}"/>
          </ac:spMkLst>
        </pc:spChg>
        <pc:spChg chg="del">
          <ac:chgData name="John Budnik" userId="8fc1272e-f45d-4998-8d92-e99b1ffa9f87" providerId="ADAL" clId="{F210F31D-A55C-4F4F-9F3D-FD8018CEB6FE}" dt="2020-11-16T16:35:46.530" v="3541"/>
          <ac:spMkLst>
            <pc:docMk/>
            <pc:sldMk cId="1803905686" sldId="363"/>
            <ac:spMk id="3" creationId="{B70B4135-C900-4CD7-97AE-BDFA33EE8150}"/>
          </ac:spMkLst>
        </pc:spChg>
        <pc:spChg chg="add del mod ord">
          <ac:chgData name="John Budnik" userId="8fc1272e-f45d-4998-8d92-e99b1ffa9f87" providerId="ADAL" clId="{F210F31D-A55C-4F4F-9F3D-FD8018CEB6FE}" dt="2020-11-15T15:36:31.266" v="2321" actId="478"/>
          <ac:spMkLst>
            <pc:docMk/>
            <pc:sldMk cId="1803905686" sldId="363"/>
            <ac:spMk id="4" creationId="{9EAF50D9-DCA0-4975-9662-646E0053C807}"/>
          </ac:spMkLst>
        </pc:spChg>
      </pc:sldChg>
      <pc:sldChg chg="addSp delSp modSp mod modClrScheme modShow chgLayout">
        <pc:chgData name="John Budnik" userId="8fc1272e-f45d-4998-8d92-e99b1ffa9f87" providerId="ADAL" clId="{F210F31D-A55C-4F4F-9F3D-FD8018CEB6FE}" dt="2020-11-17T07:54:35.199" v="3585" actId="729"/>
        <pc:sldMkLst>
          <pc:docMk/>
          <pc:sldMk cId="3112876956" sldId="364"/>
        </pc:sldMkLst>
        <pc:spChg chg="del">
          <ac:chgData name="John Budnik" userId="8fc1272e-f45d-4998-8d92-e99b1ffa9f87" providerId="ADAL" clId="{F210F31D-A55C-4F4F-9F3D-FD8018CEB6FE}" dt="2020-11-16T16:35:46.530" v="3541"/>
          <ac:spMkLst>
            <pc:docMk/>
            <pc:sldMk cId="3112876956" sldId="364"/>
            <ac:spMk id="2" creationId="{75A04713-9532-48D0-AC9E-4DAC92B71798}"/>
          </ac:spMkLst>
        </pc:spChg>
        <pc:spChg chg="del mod ord">
          <ac:chgData name="John Budnik" userId="8fc1272e-f45d-4998-8d92-e99b1ffa9f87" providerId="ADAL" clId="{F210F31D-A55C-4F4F-9F3D-FD8018CEB6FE}" dt="2020-11-15T15:38:34.592" v="2358" actId="700"/>
          <ac:spMkLst>
            <pc:docMk/>
            <pc:sldMk cId="3112876956" sldId="364"/>
            <ac:spMk id="2" creationId="{DCDFE851-9B90-42DE-A4B6-DFFBF97BBCD7}"/>
          </ac:spMkLst>
        </pc:spChg>
        <pc:spChg chg="del mod ord">
          <ac:chgData name="John Budnik" userId="8fc1272e-f45d-4998-8d92-e99b1ffa9f87" providerId="ADAL" clId="{F210F31D-A55C-4F4F-9F3D-FD8018CEB6FE}" dt="2020-11-15T15:38:34.592" v="2358" actId="700"/>
          <ac:spMkLst>
            <pc:docMk/>
            <pc:sldMk cId="3112876956" sldId="364"/>
            <ac:spMk id="3" creationId="{7FFC204B-D05F-49F9-BADD-BD4B780EF60D}"/>
          </ac:spMkLst>
        </pc:spChg>
        <pc:spChg chg="add mod ord">
          <ac:chgData name="John Budnik" userId="8fc1272e-f45d-4998-8d92-e99b1ffa9f87" providerId="ADAL" clId="{F210F31D-A55C-4F4F-9F3D-FD8018CEB6FE}" dt="2020-11-15T15:38:34.592" v="2358" actId="700"/>
          <ac:spMkLst>
            <pc:docMk/>
            <pc:sldMk cId="3112876956" sldId="364"/>
            <ac:spMk id="4" creationId="{C0456AE5-1B1D-4CA4-A3EA-1C7AD76DF092}"/>
          </ac:spMkLst>
        </pc:spChg>
        <pc:spChg chg="add del mod ord">
          <ac:chgData name="John Budnik" userId="8fc1272e-f45d-4998-8d92-e99b1ffa9f87" providerId="ADAL" clId="{F210F31D-A55C-4F4F-9F3D-FD8018CEB6FE}" dt="2020-11-16T16:28:57.732" v="3538" actId="478"/>
          <ac:spMkLst>
            <pc:docMk/>
            <pc:sldMk cId="3112876956" sldId="364"/>
            <ac:spMk id="6" creationId="{56ED6D4B-A741-434F-BEBF-33BB35DDA9A1}"/>
          </ac:spMkLst>
        </pc:spChg>
        <pc:spChg chg="add">
          <ac:chgData name="John Budnik" userId="8fc1272e-f45d-4998-8d92-e99b1ffa9f87" providerId="ADAL" clId="{F210F31D-A55C-4F4F-9F3D-FD8018CEB6FE}" dt="2020-11-16T16:43:04.693" v="3571" actId="22"/>
          <ac:spMkLst>
            <pc:docMk/>
            <pc:sldMk cId="3112876956" sldId="364"/>
            <ac:spMk id="8" creationId="{77F98F79-34FF-4AFD-AC13-155B55861674}"/>
          </ac:spMkLst>
        </pc:spChg>
        <pc:picChg chg="mod">
          <ac:chgData name="John Budnik" userId="8fc1272e-f45d-4998-8d92-e99b1ffa9f87" providerId="ADAL" clId="{F210F31D-A55C-4F4F-9F3D-FD8018CEB6FE}" dt="2020-11-16T16:32:15.399" v="3540" actId="1076"/>
          <ac:picMkLst>
            <pc:docMk/>
            <pc:sldMk cId="3112876956" sldId="364"/>
            <ac:picMk id="5" creationId="{52D0291E-45DC-4599-9A0D-D3EAD152EBA0}"/>
          </ac:picMkLst>
        </pc:picChg>
      </pc:sldChg>
      <pc:sldChg chg="addSp delSp modSp mod modAnim delCm modNotesTx">
        <pc:chgData name="John Budnik" userId="8fc1272e-f45d-4998-8d92-e99b1ffa9f87" providerId="ADAL" clId="{F210F31D-A55C-4F4F-9F3D-FD8018CEB6FE}" dt="2020-11-16T16:35:46.530" v="3541"/>
        <pc:sldMkLst>
          <pc:docMk/>
          <pc:sldMk cId="2511112113" sldId="365"/>
        </pc:sldMkLst>
        <pc:spChg chg="del">
          <ac:chgData name="John Budnik" userId="8fc1272e-f45d-4998-8d92-e99b1ffa9f87" providerId="ADAL" clId="{F210F31D-A55C-4F4F-9F3D-FD8018CEB6FE}" dt="2020-11-16T16:35:46.530" v="3541"/>
          <ac:spMkLst>
            <pc:docMk/>
            <pc:sldMk cId="2511112113" sldId="365"/>
            <ac:spMk id="2" creationId="{CF1F1CD3-FFA2-4440-881C-5A849B4D28D5}"/>
          </ac:spMkLst>
        </pc:spChg>
        <pc:spChg chg="add del mod">
          <ac:chgData name="John Budnik" userId="8fc1272e-f45d-4998-8d92-e99b1ffa9f87" providerId="ADAL" clId="{F210F31D-A55C-4F4F-9F3D-FD8018CEB6FE}" dt="2020-11-15T16:51:03.897" v="2799" actId="478"/>
          <ac:spMkLst>
            <pc:docMk/>
            <pc:sldMk cId="2511112113" sldId="365"/>
            <ac:spMk id="2" creationId="{DA5727D3-9F83-4DFB-9A89-5EFE3BEEF89E}"/>
          </ac:spMkLst>
        </pc:spChg>
        <pc:spChg chg="del">
          <ac:chgData name="John Budnik" userId="8fc1272e-f45d-4998-8d92-e99b1ffa9f87" providerId="ADAL" clId="{F210F31D-A55C-4F4F-9F3D-FD8018CEB6FE}" dt="2020-11-15T16:40:47.463" v="2707" actId="478"/>
          <ac:spMkLst>
            <pc:docMk/>
            <pc:sldMk cId="2511112113" sldId="365"/>
            <ac:spMk id="3" creationId="{5CE63E81-0AEC-4F5A-AA98-C429D53921D4}"/>
          </ac:spMkLst>
        </pc:spChg>
        <pc:spChg chg="del mod">
          <ac:chgData name="John Budnik" userId="8fc1272e-f45d-4998-8d92-e99b1ffa9f87" providerId="ADAL" clId="{F210F31D-A55C-4F4F-9F3D-FD8018CEB6FE}" dt="2020-11-15T16:50:12.643" v="2781" actId="478"/>
          <ac:spMkLst>
            <pc:docMk/>
            <pc:sldMk cId="2511112113" sldId="365"/>
            <ac:spMk id="4" creationId="{24B914DC-D345-434A-810C-C8E361771D4A}"/>
          </ac:spMkLst>
        </pc:spChg>
        <pc:spChg chg="add del mod">
          <ac:chgData name="John Budnik" userId="8fc1272e-f45d-4998-8d92-e99b1ffa9f87" providerId="ADAL" clId="{F210F31D-A55C-4F4F-9F3D-FD8018CEB6FE}" dt="2020-11-15T16:50:55.123" v="2798" actId="478"/>
          <ac:spMkLst>
            <pc:docMk/>
            <pc:sldMk cId="2511112113" sldId="365"/>
            <ac:spMk id="5" creationId="{05926DE7-E2F7-4D4D-82DD-3D9B2B63CF09}"/>
          </ac:spMkLst>
        </pc:spChg>
        <pc:spChg chg="add del mod">
          <ac:chgData name="John Budnik" userId="8fc1272e-f45d-4998-8d92-e99b1ffa9f87" providerId="ADAL" clId="{F210F31D-A55C-4F4F-9F3D-FD8018CEB6FE}" dt="2020-11-15T16:50:42.114" v="2793" actId="478"/>
          <ac:spMkLst>
            <pc:docMk/>
            <pc:sldMk cId="2511112113" sldId="365"/>
            <ac:spMk id="6" creationId="{4BA7319A-6719-45F1-8049-71F4E69DFC20}"/>
          </ac:spMkLst>
        </pc:spChg>
        <pc:spChg chg="add del mod">
          <ac:chgData name="John Budnik" userId="8fc1272e-f45d-4998-8d92-e99b1ffa9f87" providerId="ADAL" clId="{F210F31D-A55C-4F4F-9F3D-FD8018CEB6FE}" dt="2020-11-15T16:50:26.642" v="2787" actId="478"/>
          <ac:spMkLst>
            <pc:docMk/>
            <pc:sldMk cId="2511112113" sldId="365"/>
            <ac:spMk id="8" creationId="{6AA3CC4D-8B4A-4281-A6E3-4164C5306BD9}"/>
          </ac:spMkLst>
        </pc:spChg>
        <pc:spChg chg="del mod">
          <ac:chgData name="John Budnik" userId="8fc1272e-f45d-4998-8d92-e99b1ffa9f87" providerId="ADAL" clId="{F210F31D-A55C-4F4F-9F3D-FD8018CEB6FE}" dt="2020-11-15T16:38:43.268" v="2453" actId="478"/>
          <ac:spMkLst>
            <pc:docMk/>
            <pc:sldMk cId="2511112113" sldId="365"/>
            <ac:spMk id="11" creationId="{706332E2-5267-4552-81ED-458FFBAD9D35}"/>
          </ac:spMkLst>
        </pc:spChg>
        <pc:spChg chg="del">
          <ac:chgData name="John Budnik" userId="8fc1272e-f45d-4998-8d92-e99b1ffa9f87" providerId="ADAL" clId="{F210F31D-A55C-4F4F-9F3D-FD8018CEB6FE}" dt="2020-11-15T16:38:43.876" v="2454" actId="478"/>
          <ac:spMkLst>
            <pc:docMk/>
            <pc:sldMk cId="2511112113" sldId="365"/>
            <ac:spMk id="13" creationId="{5B4D0EA8-2230-48F8-AEF2-ABCA8CFA3A4E}"/>
          </ac:spMkLst>
        </pc:spChg>
        <pc:spChg chg="del mod">
          <ac:chgData name="John Budnik" userId="8fc1272e-f45d-4998-8d92-e99b1ffa9f87" providerId="ADAL" clId="{F210F31D-A55C-4F4F-9F3D-FD8018CEB6FE}" dt="2020-11-15T16:38:50.312" v="2458" actId="478"/>
          <ac:spMkLst>
            <pc:docMk/>
            <pc:sldMk cId="2511112113" sldId="365"/>
            <ac:spMk id="15" creationId="{F1B0F1EB-DD05-41D2-9030-FAFCEFBDCF9F}"/>
          </ac:spMkLst>
        </pc:spChg>
        <pc:spChg chg="add del mod">
          <ac:chgData name="John Budnik" userId="8fc1272e-f45d-4998-8d92-e99b1ffa9f87" providerId="ADAL" clId="{F210F31D-A55C-4F4F-9F3D-FD8018CEB6FE}" dt="2020-11-15T16:40:49.202" v="2708" actId="478"/>
          <ac:spMkLst>
            <pc:docMk/>
            <pc:sldMk cId="2511112113" sldId="365"/>
            <ac:spMk id="16" creationId="{6BE67A2D-7162-4E30-9B61-59FF55F42162}"/>
          </ac:spMkLst>
        </pc:spChg>
        <pc:spChg chg="add del mod ord">
          <ac:chgData name="John Budnik" userId="8fc1272e-f45d-4998-8d92-e99b1ffa9f87" providerId="ADAL" clId="{F210F31D-A55C-4F4F-9F3D-FD8018CEB6FE}" dt="2020-11-15T17:26:24.512" v="3184" actId="164"/>
          <ac:spMkLst>
            <pc:docMk/>
            <pc:sldMk cId="2511112113" sldId="365"/>
            <ac:spMk id="17" creationId="{D7BB326A-EBA9-476E-9F2E-DFFE14C2D52C}"/>
          </ac:spMkLst>
        </pc:spChg>
        <pc:spChg chg="add mod ord">
          <ac:chgData name="John Budnik" userId="8fc1272e-f45d-4998-8d92-e99b1ffa9f87" providerId="ADAL" clId="{F210F31D-A55C-4F4F-9F3D-FD8018CEB6FE}" dt="2020-11-15T17:26:27.859" v="3185" actId="164"/>
          <ac:spMkLst>
            <pc:docMk/>
            <pc:sldMk cId="2511112113" sldId="365"/>
            <ac:spMk id="19" creationId="{0A44EBFD-8B31-48D0-869C-FABD726A32E9}"/>
          </ac:spMkLst>
        </pc:spChg>
        <pc:spChg chg="add mod">
          <ac:chgData name="John Budnik" userId="8fc1272e-f45d-4998-8d92-e99b1ffa9f87" providerId="ADAL" clId="{F210F31D-A55C-4F4F-9F3D-FD8018CEB6FE}" dt="2020-11-16T11:11:20.549" v="3336" actId="20577"/>
          <ac:spMkLst>
            <pc:docMk/>
            <pc:sldMk cId="2511112113" sldId="365"/>
            <ac:spMk id="21" creationId="{3166C53A-02ED-4096-8F79-9D58E8670C34}"/>
          </ac:spMkLst>
        </pc:spChg>
        <pc:spChg chg="add mod">
          <ac:chgData name="John Budnik" userId="8fc1272e-f45d-4998-8d92-e99b1ffa9f87" providerId="ADAL" clId="{F210F31D-A55C-4F4F-9F3D-FD8018CEB6FE}" dt="2020-11-15T17:26:39.105" v="3187" actId="164"/>
          <ac:spMkLst>
            <pc:docMk/>
            <pc:sldMk cId="2511112113" sldId="365"/>
            <ac:spMk id="23" creationId="{C97EBE17-3367-4004-A7A4-5B379A38EF42}"/>
          </ac:spMkLst>
        </pc:spChg>
        <pc:grpChg chg="add mod">
          <ac:chgData name="John Budnik" userId="8fc1272e-f45d-4998-8d92-e99b1ffa9f87" providerId="ADAL" clId="{F210F31D-A55C-4F4F-9F3D-FD8018CEB6FE}" dt="2020-11-15T17:26:24.512" v="3184" actId="164"/>
          <ac:grpSpMkLst>
            <pc:docMk/>
            <pc:sldMk cId="2511112113" sldId="365"/>
            <ac:grpSpMk id="34" creationId="{0884DD9F-A867-45AB-BC59-B8F432B41593}"/>
          </ac:grpSpMkLst>
        </pc:grpChg>
        <pc:grpChg chg="add mod">
          <ac:chgData name="John Budnik" userId="8fc1272e-f45d-4998-8d92-e99b1ffa9f87" providerId="ADAL" clId="{F210F31D-A55C-4F4F-9F3D-FD8018CEB6FE}" dt="2020-11-15T17:26:27.859" v="3185" actId="164"/>
          <ac:grpSpMkLst>
            <pc:docMk/>
            <pc:sldMk cId="2511112113" sldId="365"/>
            <ac:grpSpMk id="35" creationId="{01ADC8D6-FE4A-4808-87C3-6801BF820214}"/>
          </ac:grpSpMkLst>
        </pc:grpChg>
        <pc:grpChg chg="add mod">
          <ac:chgData name="John Budnik" userId="8fc1272e-f45d-4998-8d92-e99b1ffa9f87" providerId="ADAL" clId="{F210F31D-A55C-4F4F-9F3D-FD8018CEB6FE}" dt="2020-11-15T17:26:33.474" v="3186" actId="164"/>
          <ac:grpSpMkLst>
            <pc:docMk/>
            <pc:sldMk cId="2511112113" sldId="365"/>
            <ac:grpSpMk id="36" creationId="{86C210FF-7EEC-477F-ADA8-5B97626825AC}"/>
          </ac:grpSpMkLst>
        </pc:grpChg>
        <pc:grpChg chg="add mod">
          <ac:chgData name="John Budnik" userId="8fc1272e-f45d-4998-8d92-e99b1ffa9f87" providerId="ADAL" clId="{F210F31D-A55C-4F4F-9F3D-FD8018CEB6FE}" dt="2020-11-15T17:26:39.105" v="3187" actId="164"/>
          <ac:grpSpMkLst>
            <pc:docMk/>
            <pc:sldMk cId="2511112113" sldId="365"/>
            <ac:grpSpMk id="37" creationId="{0A10050F-2A15-4121-9214-8FFCD5FEBB9C}"/>
          </ac:grpSpMkLst>
        </pc:grpChg>
        <pc:picChg chg="add mod">
          <ac:chgData name="John Budnik" userId="8fc1272e-f45d-4998-8d92-e99b1ffa9f87" providerId="ADAL" clId="{F210F31D-A55C-4F4F-9F3D-FD8018CEB6FE}" dt="2020-11-15T17:26:33.474" v="3186" actId="164"/>
          <ac:picMkLst>
            <pc:docMk/>
            <pc:sldMk cId="2511112113" sldId="365"/>
            <ac:picMk id="25" creationId="{348F18E0-BA05-4BD9-9BA3-34C7695CC0DB}"/>
          </ac:picMkLst>
        </pc:picChg>
        <pc:picChg chg="add mod">
          <ac:chgData name="John Budnik" userId="8fc1272e-f45d-4998-8d92-e99b1ffa9f87" providerId="ADAL" clId="{F210F31D-A55C-4F4F-9F3D-FD8018CEB6FE}" dt="2020-11-15T17:26:39.105" v="3187" actId="164"/>
          <ac:picMkLst>
            <pc:docMk/>
            <pc:sldMk cId="2511112113" sldId="365"/>
            <ac:picMk id="27" creationId="{05EF7EB8-5474-4756-8486-28BCA0BB6E43}"/>
          </ac:picMkLst>
        </pc:picChg>
        <pc:picChg chg="add mod">
          <ac:chgData name="John Budnik" userId="8fc1272e-f45d-4998-8d92-e99b1ffa9f87" providerId="ADAL" clId="{F210F31D-A55C-4F4F-9F3D-FD8018CEB6FE}" dt="2020-11-15T17:26:27.859" v="3185" actId="164"/>
          <ac:picMkLst>
            <pc:docMk/>
            <pc:sldMk cId="2511112113" sldId="365"/>
            <ac:picMk id="29" creationId="{473760C2-35A1-4938-B797-4B05CA3FB05E}"/>
          </ac:picMkLst>
        </pc:picChg>
        <pc:picChg chg="add mod">
          <ac:chgData name="John Budnik" userId="8fc1272e-f45d-4998-8d92-e99b1ffa9f87" providerId="ADAL" clId="{F210F31D-A55C-4F4F-9F3D-FD8018CEB6FE}" dt="2020-11-15T17:26:24.512" v="3184" actId="164"/>
          <ac:picMkLst>
            <pc:docMk/>
            <pc:sldMk cId="2511112113" sldId="365"/>
            <ac:picMk id="31" creationId="{107F047E-FA9E-4C30-8711-EA071B43EA96}"/>
          </ac:picMkLst>
        </pc:picChg>
        <pc:picChg chg="add del">
          <ac:chgData name="John Budnik" userId="8fc1272e-f45d-4998-8d92-e99b1ffa9f87" providerId="ADAL" clId="{F210F31D-A55C-4F4F-9F3D-FD8018CEB6FE}" dt="2020-11-15T17:21:02.902" v="3168" actId="22"/>
          <ac:picMkLst>
            <pc:docMk/>
            <pc:sldMk cId="2511112113" sldId="365"/>
            <ac:picMk id="33" creationId="{9DB21B3A-601F-4FAF-B2E9-0F9AB64E1EB8}"/>
          </ac:picMkLst>
        </pc:picChg>
      </pc:sldChg>
      <pc:sldChg chg="addSp delSp modSp mod modClrScheme modShow chgLayout">
        <pc:chgData name="John Budnik" userId="8fc1272e-f45d-4998-8d92-e99b1ffa9f87" providerId="ADAL" clId="{F210F31D-A55C-4F4F-9F3D-FD8018CEB6FE}" dt="2020-11-17T07:54:40.199" v="3587" actId="729"/>
        <pc:sldMkLst>
          <pc:docMk/>
          <pc:sldMk cId="908987946" sldId="366"/>
        </pc:sldMkLst>
        <pc:spChg chg="add del mod ord">
          <ac:chgData name="John Budnik" userId="8fc1272e-f45d-4998-8d92-e99b1ffa9f87" providerId="ADAL" clId="{F210F31D-A55C-4F4F-9F3D-FD8018CEB6FE}" dt="2020-11-16T16:24:21.889" v="3448" actId="478"/>
          <ac:spMkLst>
            <pc:docMk/>
            <pc:sldMk cId="908987946" sldId="366"/>
            <ac:spMk id="2" creationId="{C540E167-A1E7-405D-A0A2-0865DDC54AF7}"/>
          </ac:spMkLst>
        </pc:spChg>
        <pc:spChg chg="add del mod ord">
          <ac:chgData name="John Budnik" userId="8fc1272e-f45d-4998-8d92-e99b1ffa9f87" providerId="ADAL" clId="{F210F31D-A55C-4F4F-9F3D-FD8018CEB6FE}" dt="2020-11-16T16:24:23.638" v="3449" actId="478"/>
          <ac:spMkLst>
            <pc:docMk/>
            <pc:sldMk cId="908987946" sldId="366"/>
            <ac:spMk id="3" creationId="{1A540345-CA3A-44A4-A378-2A04BEB47252}"/>
          </ac:spMkLst>
        </pc:spChg>
        <pc:spChg chg="add del mod ord">
          <ac:chgData name="John Budnik" userId="8fc1272e-f45d-4998-8d92-e99b1ffa9f87" providerId="ADAL" clId="{F210F31D-A55C-4F4F-9F3D-FD8018CEB6FE}" dt="2020-11-16T16:24:17.976" v="3446" actId="478"/>
          <ac:spMkLst>
            <pc:docMk/>
            <pc:sldMk cId="908987946" sldId="366"/>
            <ac:spMk id="4" creationId="{231BE984-B38B-4D2D-BA7A-F95759277CC3}"/>
          </ac:spMkLst>
        </pc:spChg>
        <pc:spChg chg="del">
          <ac:chgData name="John Budnik" userId="8fc1272e-f45d-4998-8d92-e99b1ffa9f87" providerId="ADAL" clId="{F210F31D-A55C-4F4F-9F3D-FD8018CEB6FE}" dt="2020-11-16T16:35:46.530" v="3541"/>
          <ac:spMkLst>
            <pc:docMk/>
            <pc:sldMk cId="908987946" sldId="366"/>
            <ac:spMk id="6" creationId="{DC8BCA4E-8D85-42FF-8933-A31D18DAEDCD}"/>
          </ac:spMkLst>
        </pc:spChg>
        <pc:spChg chg="add">
          <ac:chgData name="John Budnik" userId="8fc1272e-f45d-4998-8d92-e99b1ffa9f87" providerId="ADAL" clId="{F210F31D-A55C-4F4F-9F3D-FD8018CEB6FE}" dt="2020-11-16T16:43:08.875" v="3573" actId="22"/>
          <ac:spMkLst>
            <pc:docMk/>
            <pc:sldMk cId="908987946" sldId="366"/>
            <ac:spMk id="9" creationId="{97C348B8-B1CB-4265-98BA-78ED4734FC32}"/>
          </ac:spMkLst>
        </pc:spChg>
        <pc:picChg chg="mod">
          <ac:chgData name="John Budnik" userId="8fc1272e-f45d-4998-8d92-e99b1ffa9f87" providerId="ADAL" clId="{F210F31D-A55C-4F4F-9F3D-FD8018CEB6FE}" dt="2020-11-16T16:28:44.307" v="3535" actId="14100"/>
          <ac:picMkLst>
            <pc:docMk/>
            <pc:sldMk cId="908987946" sldId="366"/>
            <ac:picMk id="4" creationId="{7866B288-5D49-4409-AB6A-C14A3DCCC514}"/>
          </ac:picMkLst>
        </pc:picChg>
        <pc:picChg chg="mod">
          <ac:chgData name="John Budnik" userId="8fc1272e-f45d-4998-8d92-e99b1ffa9f87" providerId="ADAL" clId="{F210F31D-A55C-4F4F-9F3D-FD8018CEB6FE}" dt="2020-11-16T16:24:20.644" v="3447" actId="1076"/>
          <ac:picMkLst>
            <pc:docMk/>
            <pc:sldMk cId="908987946" sldId="366"/>
            <ac:picMk id="5" creationId="{DAEF6171-4622-4CD4-A30F-C526EAF02568}"/>
          </ac:picMkLst>
        </pc:picChg>
      </pc:sldChg>
      <pc:sldChg chg="addSp delSp modSp mod modClrScheme chgLayout">
        <pc:chgData name="John Budnik" userId="8fc1272e-f45d-4998-8d92-e99b1ffa9f87" providerId="ADAL" clId="{F210F31D-A55C-4F4F-9F3D-FD8018CEB6FE}" dt="2020-11-16T16:35:46.530" v="3541"/>
        <pc:sldMkLst>
          <pc:docMk/>
          <pc:sldMk cId="2698897165" sldId="367"/>
        </pc:sldMkLst>
        <pc:spChg chg="mod ord">
          <ac:chgData name="John Budnik" userId="8fc1272e-f45d-4998-8d92-e99b1ffa9f87" providerId="ADAL" clId="{F210F31D-A55C-4F4F-9F3D-FD8018CEB6FE}" dt="2020-11-15T15:24:10.104" v="2158" actId="1076"/>
          <ac:spMkLst>
            <pc:docMk/>
            <pc:sldMk cId="2698897165" sldId="367"/>
            <ac:spMk id="2" creationId="{FBB298DA-F177-4BBE-A6E3-D977323CA2C1}"/>
          </ac:spMkLst>
        </pc:spChg>
        <pc:spChg chg="mod ord">
          <ac:chgData name="John Budnik" userId="8fc1272e-f45d-4998-8d92-e99b1ffa9f87" providerId="ADAL" clId="{F210F31D-A55C-4F4F-9F3D-FD8018CEB6FE}" dt="2020-11-15T15:23:08.098" v="2136" actId="2710"/>
          <ac:spMkLst>
            <pc:docMk/>
            <pc:sldMk cId="2698897165" sldId="367"/>
            <ac:spMk id="3" creationId="{774BB37C-A765-4D36-83B5-C6A656229E77}"/>
          </ac:spMkLst>
        </pc:spChg>
        <pc:spChg chg="del">
          <ac:chgData name="John Budnik" userId="8fc1272e-f45d-4998-8d92-e99b1ffa9f87" providerId="ADAL" clId="{F210F31D-A55C-4F4F-9F3D-FD8018CEB6FE}" dt="2020-11-16T16:35:46.530" v="3541"/>
          <ac:spMkLst>
            <pc:docMk/>
            <pc:sldMk cId="2698897165" sldId="367"/>
            <ac:spMk id="4" creationId="{EEF76109-8654-4F90-94C6-306E68DAF2EE}"/>
          </ac:spMkLst>
        </pc:spChg>
        <pc:picChg chg="add mod">
          <ac:chgData name="John Budnik" userId="8fc1272e-f45d-4998-8d92-e99b1ffa9f87" providerId="ADAL" clId="{F210F31D-A55C-4F4F-9F3D-FD8018CEB6FE}" dt="2020-11-15T15:23:42.602" v="2151" actId="1076"/>
          <ac:picMkLst>
            <pc:docMk/>
            <pc:sldMk cId="2698897165" sldId="367"/>
            <ac:picMk id="5" creationId="{C9503880-8A0B-4492-9F91-6C1D54385442}"/>
          </ac:picMkLst>
        </pc:picChg>
      </pc:sldChg>
      <pc:sldChg chg="addSp delSp modSp del mod modClrScheme chgLayout">
        <pc:chgData name="John Budnik" userId="8fc1272e-f45d-4998-8d92-e99b1ffa9f87" providerId="ADAL" clId="{F210F31D-A55C-4F4F-9F3D-FD8018CEB6FE}" dt="2020-11-15T18:03:10.481" v="3284" actId="47"/>
        <pc:sldMkLst>
          <pc:docMk/>
          <pc:sldMk cId="1217147615" sldId="368"/>
        </pc:sldMkLst>
        <pc:spChg chg="mod ord">
          <ac:chgData name="John Budnik" userId="8fc1272e-f45d-4998-8d92-e99b1ffa9f87" providerId="ADAL" clId="{F210F31D-A55C-4F4F-9F3D-FD8018CEB6FE}" dt="2020-11-15T18:01:44.060" v="3254" actId="21"/>
          <ac:spMkLst>
            <pc:docMk/>
            <pc:sldMk cId="1217147615" sldId="368"/>
            <ac:spMk id="2" creationId="{DBCC39D6-1620-4501-BA02-B79D394C55A2}"/>
          </ac:spMkLst>
        </pc:spChg>
        <pc:spChg chg="mod ord">
          <ac:chgData name="John Budnik" userId="8fc1272e-f45d-4998-8d92-e99b1ffa9f87" providerId="ADAL" clId="{F210F31D-A55C-4F4F-9F3D-FD8018CEB6FE}" dt="2020-11-15T18:01:22.482" v="3240" actId="21"/>
          <ac:spMkLst>
            <pc:docMk/>
            <pc:sldMk cId="1217147615" sldId="368"/>
            <ac:spMk id="3" creationId="{BDC23E38-0CEB-4B7A-932B-FC3AAE8A73DB}"/>
          </ac:spMkLst>
        </pc:spChg>
        <pc:spChg chg="add del mod">
          <ac:chgData name="John Budnik" userId="8fc1272e-f45d-4998-8d92-e99b1ffa9f87" providerId="ADAL" clId="{F210F31D-A55C-4F4F-9F3D-FD8018CEB6FE}" dt="2020-11-15T15:25:43.590" v="2174"/>
          <ac:spMkLst>
            <pc:docMk/>
            <pc:sldMk cId="1217147615" sldId="368"/>
            <ac:spMk id="6" creationId="{4F4E6194-4F12-4EB6-994C-C0DBF391BB34}"/>
          </ac:spMkLst>
        </pc:spChg>
        <pc:spChg chg="add del mod ord">
          <ac:chgData name="John Budnik" userId="8fc1272e-f45d-4998-8d92-e99b1ffa9f87" providerId="ADAL" clId="{F210F31D-A55C-4F4F-9F3D-FD8018CEB6FE}" dt="2020-11-15T18:01:12.093" v="3239" actId="700"/>
          <ac:spMkLst>
            <pc:docMk/>
            <pc:sldMk cId="1217147615" sldId="368"/>
            <ac:spMk id="7" creationId="{DF1AE417-AFF0-446E-A1DC-1E4722911C81}"/>
          </ac:spMkLst>
        </pc:spChg>
        <pc:picChg chg="add del">
          <ac:chgData name="John Budnik" userId="8fc1272e-f45d-4998-8d92-e99b1ffa9f87" providerId="ADAL" clId="{F210F31D-A55C-4F4F-9F3D-FD8018CEB6FE}" dt="2020-11-15T15:25:44.348" v="2175" actId="22"/>
          <ac:picMkLst>
            <pc:docMk/>
            <pc:sldMk cId="1217147615" sldId="368"/>
            <ac:picMk id="5" creationId="{18A4BD87-44CD-43C2-A610-A44C06FBAF22}"/>
          </ac:picMkLst>
        </pc:picChg>
      </pc:sldChg>
      <pc:sldChg chg="addSp delSp modSp mod modClrScheme chgLayout">
        <pc:chgData name="John Budnik" userId="8fc1272e-f45d-4998-8d92-e99b1ffa9f87" providerId="ADAL" clId="{F210F31D-A55C-4F4F-9F3D-FD8018CEB6FE}" dt="2020-11-16T16:35:46.530" v="3541"/>
        <pc:sldMkLst>
          <pc:docMk/>
          <pc:sldMk cId="2945154250" sldId="369"/>
        </pc:sldMkLst>
        <pc:spChg chg="mod ord">
          <ac:chgData name="John Budnik" userId="8fc1272e-f45d-4998-8d92-e99b1ffa9f87" providerId="ADAL" clId="{F210F31D-A55C-4F4F-9F3D-FD8018CEB6FE}" dt="2020-11-15T15:27:06.108" v="2186" actId="700"/>
          <ac:spMkLst>
            <pc:docMk/>
            <pc:sldMk cId="2945154250" sldId="369"/>
            <ac:spMk id="3" creationId="{4E76AAC7-9E47-4933-8845-891D233DCE7E}"/>
          </ac:spMkLst>
        </pc:spChg>
        <pc:spChg chg="add del mod ord">
          <ac:chgData name="John Budnik" userId="8fc1272e-f45d-4998-8d92-e99b1ffa9f87" providerId="ADAL" clId="{F210F31D-A55C-4F4F-9F3D-FD8018CEB6FE}" dt="2020-11-15T15:27:07.748" v="2187" actId="478"/>
          <ac:spMkLst>
            <pc:docMk/>
            <pc:sldMk cId="2945154250" sldId="369"/>
            <ac:spMk id="4" creationId="{39622639-4244-4318-8E02-8CC882926A56}"/>
          </ac:spMkLst>
        </pc:spChg>
        <pc:spChg chg="del">
          <ac:chgData name="John Budnik" userId="8fc1272e-f45d-4998-8d92-e99b1ffa9f87" providerId="ADAL" clId="{F210F31D-A55C-4F4F-9F3D-FD8018CEB6FE}" dt="2020-11-16T16:35:46.530" v="3541"/>
          <ac:spMkLst>
            <pc:docMk/>
            <pc:sldMk cId="2945154250" sldId="369"/>
            <ac:spMk id="4" creationId="{8491DA20-CD80-4F76-B6D7-BBB23F3D0D86}"/>
          </ac:spMkLst>
        </pc:spChg>
      </pc:sldChg>
      <pc:sldChg chg="addSp delSp modSp mod modClrScheme chgLayout">
        <pc:chgData name="John Budnik" userId="8fc1272e-f45d-4998-8d92-e99b1ffa9f87" providerId="ADAL" clId="{F210F31D-A55C-4F4F-9F3D-FD8018CEB6FE}" dt="2020-11-15T15:27:16.966" v="2188" actId="700"/>
        <pc:sldMkLst>
          <pc:docMk/>
          <pc:sldMk cId="1188685838" sldId="370"/>
        </pc:sldMkLst>
        <pc:spChg chg="del mod ord">
          <ac:chgData name="John Budnik" userId="8fc1272e-f45d-4998-8d92-e99b1ffa9f87" providerId="ADAL" clId="{F210F31D-A55C-4F4F-9F3D-FD8018CEB6FE}" dt="2020-11-15T15:27:16.966" v="2188" actId="700"/>
          <ac:spMkLst>
            <pc:docMk/>
            <pc:sldMk cId="1188685838" sldId="370"/>
            <ac:spMk id="2" creationId="{022BD7BE-B596-450A-826C-27F6FD6B3590}"/>
          </ac:spMkLst>
        </pc:spChg>
        <pc:spChg chg="mod ord">
          <ac:chgData name="John Budnik" userId="8fc1272e-f45d-4998-8d92-e99b1ffa9f87" providerId="ADAL" clId="{F210F31D-A55C-4F4F-9F3D-FD8018CEB6FE}" dt="2020-11-15T15:27:16.966" v="2188" actId="700"/>
          <ac:spMkLst>
            <pc:docMk/>
            <pc:sldMk cId="1188685838" sldId="370"/>
            <ac:spMk id="3" creationId="{2ACBD760-1C4F-41C2-B9A5-61D9F334EA3A}"/>
          </ac:spMkLst>
        </pc:spChg>
        <pc:spChg chg="add mod ord">
          <ac:chgData name="John Budnik" userId="8fc1272e-f45d-4998-8d92-e99b1ffa9f87" providerId="ADAL" clId="{F210F31D-A55C-4F4F-9F3D-FD8018CEB6FE}" dt="2020-11-15T15:27:16.966" v="2188" actId="700"/>
          <ac:spMkLst>
            <pc:docMk/>
            <pc:sldMk cId="1188685838" sldId="370"/>
            <ac:spMk id="4" creationId="{5C4861AD-2CA7-417C-B92C-D0779830DEDF}"/>
          </ac:spMkLst>
        </pc:spChg>
      </pc:sldChg>
      <pc:sldChg chg="delSp modSp mod modClrScheme chgLayout">
        <pc:chgData name="John Budnik" userId="8fc1272e-f45d-4998-8d92-e99b1ffa9f87" providerId="ADAL" clId="{F210F31D-A55C-4F4F-9F3D-FD8018CEB6FE}" dt="2020-11-16T16:35:46.530" v="3541"/>
        <pc:sldMkLst>
          <pc:docMk/>
          <pc:sldMk cId="510616693" sldId="371"/>
        </pc:sldMkLst>
        <pc:spChg chg="del">
          <ac:chgData name="John Budnik" userId="8fc1272e-f45d-4998-8d92-e99b1ffa9f87" providerId="ADAL" clId="{F210F31D-A55C-4F4F-9F3D-FD8018CEB6FE}" dt="2020-11-16T16:35:46.530" v="3541"/>
          <ac:spMkLst>
            <pc:docMk/>
            <pc:sldMk cId="510616693" sldId="371"/>
            <ac:spMk id="2" creationId="{86BF5E68-E89E-4C65-AB59-B58032C3F200}"/>
          </ac:spMkLst>
        </pc:spChg>
        <pc:spChg chg="mod ord">
          <ac:chgData name="John Budnik" userId="8fc1272e-f45d-4998-8d92-e99b1ffa9f87" providerId="ADAL" clId="{F210F31D-A55C-4F4F-9F3D-FD8018CEB6FE}" dt="2020-11-15T15:26:34.376" v="2178" actId="700"/>
          <ac:spMkLst>
            <pc:docMk/>
            <pc:sldMk cId="510616693" sldId="371"/>
            <ac:spMk id="3" creationId="{2ACBD760-1C4F-41C2-B9A5-61D9F334EA3A}"/>
          </ac:spMkLst>
        </pc:spChg>
        <pc:graphicFrameChg chg="mod ord">
          <ac:chgData name="John Budnik" userId="8fc1272e-f45d-4998-8d92-e99b1ffa9f87" providerId="ADAL" clId="{F210F31D-A55C-4F4F-9F3D-FD8018CEB6FE}" dt="2020-11-15T15:26:34.376" v="2178" actId="700"/>
          <ac:graphicFrameMkLst>
            <pc:docMk/>
            <pc:sldMk cId="510616693" sldId="371"/>
            <ac:graphicFrameMk id="5" creationId="{6AEA79A1-2D13-4802-B7BC-463B0B4D9BA3}"/>
          </ac:graphicFrameMkLst>
        </pc:graphicFrameChg>
      </pc:sldChg>
      <pc:sldChg chg="addSp delSp modSp mod modClrScheme chgLayout">
        <pc:chgData name="John Budnik" userId="8fc1272e-f45d-4998-8d92-e99b1ffa9f87" providerId="ADAL" clId="{F210F31D-A55C-4F4F-9F3D-FD8018CEB6FE}" dt="2020-11-16T16:35:46.530" v="3541"/>
        <pc:sldMkLst>
          <pc:docMk/>
          <pc:sldMk cId="2353814465" sldId="372"/>
        </pc:sldMkLst>
        <pc:spChg chg="add del mod ord">
          <ac:chgData name="John Budnik" userId="8fc1272e-f45d-4998-8d92-e99b1ffa9f87" providerId="ADAL" clId="{F210F31D-A55C-4F4F-9F3D-FD8018CEB6FE}" dt="2020-11-15T15:26:42.131" v="2180" actId="478"/>
          <ac:spMkLst>
            <pc:docMk/>
            <pc:sldMk cId="2353814465" sldId="372"/>
            <ac:spMk id="2" creationId="{38C9D65A-F80D-4398-A810-F8CFB2ABB6F2}"/>
          </ac:spMkLst>
        </pc:spChg>
        <pc:spChg chg="del">
          <ac:chgData name="John Budnik" userId="8fc1272e-f45d-4998-8d92-e99b1ffa9f87" providerId="ADAL" clId="{F210F31D-A55C-4F4F-9F3D-FD8018CEB6FE}" dt="2020-11-16T16:35:46.530" v="3541"/>
          <ac:spMkLst>
            <pc:docMk/>
            <pc:sldMk cId="2353814465" sldId="372"/>
            <ac:spMk id="2" creationId="{69CB47AB-8F45-4279-8CB0-4AD6314AB378}"/>
          </ac:spMkLst>
        </pc:spChg>
        <pc:picChg chg="mod ord">
          <ac:chgData name="John Budnik" userId="8fc1272e-f45d-4998-8d92-e99b1ffa9f87" providerId="ADAL" clId="{F210F31D-A55C-4F4F-9F3D-FD8018CEB6FE}" dt="2020-11-15T15:26:44.917" v="2181" actId="1076"/>
          <ac:picMkLst>
            <pc:docMk/>
            <pc:sldMk cId="2353814465" sldId="372"/>
            <ac:picMk id="4" creationId="{1A3294E8-067D-491C-B09A-1295C4B86912}"/>
          </ac:picMkLst>
        </pc:picChg>
      </pc:sldChg>
      <pc:sldChg chg="addSp delSp modSp mod modClrScheme chgLayout">
        <pc:chgData name="John Budnik" userId="8fc1272e-f45d-4998-8d92-e99b1ffa9f87" providerId="ADAL" clId="{F210F31D-A55C-4F4F-9F3D-FD8018CEB6FE}" dt="2020-11-16T16:35:46.530" v="3541"/>
        <pc:sldMkLst>
          <pc:docMk/>
          <pc:sldMk cId="3422799285" sldId="374"/>
        </pc:sldMkLst>
        <pc:spChg chg="add del mod ord">
          <ac:chgData name="John Budnik" userId="8fc1272e-f45d-4998-8d92-e99b1ffa9f87" providerId="ADAL" clId="{F210F31D-A55C-4F4F-9F3D-FD8018CEB6FE}" dt="2020-11-15T15:26:53.698" v="2183" actId="478"/>
          <ac:spMkLst>
            <pc:docMk/>
            <pc:sldMk cId="3422799285" sldId="374"/>
            <ac:spMk id="2" creationId="{01D74E85-3DD6-428E-BEFC-5A65F14F9B9F}"/>
          </ac:spMkLst>
        </pc:spChg>
        <pc:spChg chg="del">
          <ac:chgData name="John Budnik" userId="8fc1272e-f45d-4998-8d92-e99b1ffa9f87" providerId="ADAL" clId="{F210F31D-A55C-4F4F-9F3D-FD8018CEB6FE}" dt="2020-11-16T16:35:46.530" v="3541"/>
          <ac:spMkLst>
            <pc:docMk/>
            <pc:sldMk cId="3422799285" sldId="374"/>
            <ac:spMk id="2" creationId="{9976F425-F6B6-47BB-A968-27B8EDBE4CD8}"/>
          </ac:spMkLst>
        </pc:spChg>
        <pc:graphicFrameChg chg="mod ord">
          <ac:chgData name="John Budnik" userId="8fc1272e-f45d-4998-8d92-e99b1ffa9f87" providerId="ADAL" clId="{F210F31D-A55C-4F4F-9F3D-FD8018CEB6FE}" dt="2020-11-15T15:26:58.921" v="2185"/>
          <ac:graphicFrameMkLst>
            <pc:docMk/>
            <pc:sldMk cId="3422799285" sldId="374"/>
            <ac:graphicFrameMk id="1290" creationId="{16BAA3E5-35DC-4700-8222-56E5A3F71B0F}"/>
          </ac:graphicFrameMkLst>
        </pc:graphicFrameChg>
      </pc:sldChg>
      <pc:sldChg chg="addSp delSp modSp new mod ord modClrScheme modAnim chgLayout modNotesTx">
        <pc:chgData name="John Budnik" userId="8fc1272e-f45d-4998-8d92-e99b1ffa9f87" providerId="ADAL" clId="{F210F31D-A55C-4F4F-9F3D-FD8018CEB6FE}" dt="2020-11-16T16:35:46.530" v="3541"/>
        <pc:sldMkLst>
          <pc:docMk/>
          <pc:sldMk cId="3229762932" sldId="375"/>
        </pc:sldMkLst>
        <pc:spChg chg="del">
          <ac:chgData name="John Budnik" userId="8fc1272e-f45d-4998-8d92-e99b1ffa9f87" providerId="ADAL" clId="{F210F31D-A55C-4F4F-9F3D-FD8018CEB6FE}" dt="2020-11-15T12:09:30.516" v="34" actId="700"/>
          <ac:spMkLst>
            <pc:docMk/>
            <pc:sldMk cId="3229762932" sldId="375"/>
            <ac:spMk id="2" creationId="{CF097112-3D57-4812-92E7-C5A74C3C5F37}"/>
          </ac:spMkLst>
        </pc:spChg>
        <pc:spChg chg="del mod ord">
          <ac:chgData name="John Budnik" userId="8fc1272e-f45d-4998-8d92-e99b1ffa9f87" providerId="ADAL" clId="{F210F31D-A55C-4F4F-9F3D-FD8018CEB6FE}" dt="2020-11-15T12:09:30.516" v="34" actId="700"/>
          <ac:spMkLst>
            <pc:docMk/>
            <pc:sldMk cId="3229762932" sldId="375"/>
            <ac:spMk id="3" creationId="{2DF0C48A-A2D4-4A49-9AFE-4809A71D741E}"/>
          </ac:spMkLst>
        </pc:spChg>
        <pc:spChg chg="del">
          <ac:chgData name="John Budnik" userId="8fc1272e-f45d-4998-8d92-e99b1ffa9f87" providerId="ADAL" clId="{F210F31D-A55C-4F4F-9F3D-FD8018CEB6FE}" dt="2020-11-15T12:09:30.516" v="34" actId="700"/>
          <ac:spMkLst>
            <pc:docMk/>
            <pc:sldMk cId="3229762932" sldId="375"/>
            <ac:spMk id="4" creationId="{8CB86C3D-C806-41D6-8B52-9330E03F7010}"/>
          </ac:spMkLst>
        </pc:spChg>
        <pc:spChg chg="del">
          <ac:chgData name="John Budnik" userId="8fc1272e-f45d-4998-8d92-e99b1ffa9f87" providerId="ADAL" clId="{F210F31D-A55C-4F4F-9F3D-FD8018CEB6FE}" dt="2020-11-16T16:35:46.530" v="3541"/>
          <ac:spMkLst>
            <pc:docMk/>
            <pc:sldMk cId="3229762932" sldId="375"/>
            <ac:spMk id="4" creationId="{B03662EB-578A-4B2F-BFD6-E507D78E8777}"/>
          </ac:spMkLst>
        </pc:spChg>
        <pc:spChg chg="add del mod ord">
          <ac:chgData name="John Budnik" userId="8fc1272e-f45d-4998-8d92-e99b1ffa9f87" providerId="ADAL" clId="{F210F31D-A55C-4F4F-9F3D-FD8018CEB6FE}" dt="2020-11-15T12:11:52.123" v="61" actId="207"/>
          <ac:spMkLst>
            <pc:docMk/>
            <pc:sldMk cId="3229762932" sldId="375"/>
            <ac:spMk id="5" creationId="{10F9AD44-8EB4-4231-8DD3-0DF75A068A3E}"/>
          </ac:spMkLst>
        </pc:spChg>
        <pc:spChg chg="add del mod">
          <ac:chgData name="John Budnik" userId="8fc1272e-f45d-4998-8d92-e99b1ffa9f87" providerId="ADAL" clId="{F210F31D-A55C-4F4F-9F3D-FD8018CEB6FE}" dt="2020-11-15T12:11:30.503" v="56" actId="478"/>
          <ac:spMkLst>
            <pc:docMk/>
            <pc:sldMk cId="3229762932" sldId="375"/>
            <ac:spMk id="8" creationId="{C18926FB-66C2-4D4B-B6D9-973523C5CB65}"/>
          </ac:spMkLst>
        </pc:spChg>
        <pc:spChg chg="mod topLvl">
          <ac:chgData name="John Budnik" userId="8fc1272e-f45d-4998-8d92-e99b1ffa9f87" providerId="ADAL" clId="{F210F31D-A55C-4F4F-9F3D-FD8018CEB6FE}" dt="2020-11-16T13:46:48.766" v="3416" actId="207"/>
          <ac:spMkLst>
            <pc:docMk/>
            <pc:sldMk cId="3229762932" sldId="375"/>
            <ac:spMk id="8" creationId="{D168AB78-3F61-424E-988D-A8751EA5B9DC}"/>
          </ac:spMkLst>
        </pc:spChg>
        <pc:spChg chg="add del mod">
          <ac:chgData name="John Budnik" userId="8fc1272e-f45d-4998-8d92-e99b1ffa9f87" providerId="ADAL" clId="{F210F31D-A55C-4F4F-9F3D-FD8018CEB6FE}" dt="2020-11-15T12:09:39.666" v="40" actId="26606"/>
          <ac:spMkLst>
            <pc:docMk/>
            <pc:sldMk cId="3229762932" sldId="375"/>
            <ac:spMk id="12" creationId="{92640411-0AB7-4F15-A4CE-8F2093CC7C68}"/>
          </ac:spMkLst>
        </pc:spChg>
        <pc:spChg chg="add mod">
          <ac:chgData name="John Budnik" userId="8fc1272e-f45d-4998-8d92-e99b1ffa9f87" providerId="ADAL" clId="{F210F31D-A55C-4F4F-9F3D-FD8018CEB6FE}" dt="2020-11-16T13:37:37" v="3341" actId="21"/>
          <ac:spMkLst>
            <pc:docMk/>
            <pc:sldMk cId="3229762932" sldId="375"/>
            <ac:spMk id="15" creationId="{C03B2A0B-0C28-44EC-B064-D6DD0B2DC7F5}"/>
          </ac:spMkLst>
        </pc:spChg>
        <pc:spChg chg="add del mod">
          <ac:chgData name="John Budnik" userId="8fc1272e-f45d-4998-8d92-e99b1ffa9f87" providerId="ADAL" clId="{F210F31D-A55C-4F4F-9F3D-FD8018CEB6FE}" dt="2020-11-15T12:12:42.840" v="76" actId="478"/>
          <ac:spMkLst>
            <pc:docMk/>
            <pc:sldMk cId="3229762932" sldId="375"/>
            <ac:spMk id="16" creationId="{4B6DA170-E909-4946-9059-69B052BC56B3}"/>
          </ac:spMkLst>
        </pc:spChg>
        <pc:spChg chg="add del">
          <ac:chgData name="John Budnik" userId="8fc1272e-f45d-4998-8d92-e99b1ffa9f87" providerId="ADAL" clId="{F210F31D-A55C-4F4F-9F3D-FD8018CEB6FE}" dt="2020-11-15T12:13:11.852" v="81"/>
          <ac:spMkLst>
            <pc:docMk/>
            <pc:sldMk cId="3229762932" sldId="375"/>
            <ac:spMk id="17" creationId="{CA3678F7-EB5B-4A71-949D-3FD417C8F0FA}"/>
          </ac:spMkLst>
        </pc:spChg>
        <pc:spChg chg="add del mod">
          <ac:chgData name="John Budnik" userId="8fc1272e-f45d-4998-8d92-e99b1ffa9f87" providerId="ADAL" clId="{F210F31D-A55C-4F4F-9F3D-FD8018CEB6FE}" dt="2020-11-15T12:13:11.675" v="80"/>
          <ac:spMkLst>
            <pc:docMk/>
            <pc:sldMk cId="3229762932" sldId="375"/>
            <ac:spMk id="18" creationId="{B16296E4-F43F-4B33-8F8A-13EA86DBDC79}"/>
          </ac:spMkLst>
        </pc:spChg>
        <pc:grpChg chg="add del mod">
          <ac:chgData name="John Budnik" userId="8fc1272e-f45d-4998-8d92-e99b1ffa9f87" providerId="ADAL" clId="{F210F31D-A55C-4F4F-9F3D-FD8018CEB6FE}" dt="2020-11-16T13:38:27.456" v="3354" actId="165"/>
          <ac:grpSpMkLst>
            <pc:docMk/>
            <pc:sldMk cId="3229762932" sldId="375"/>
            <ac:grpSpMk id="6" creationId="{E335852F-7C1C-4D69-B3E0-716D14D3DE94}"/>
          </ac:grpSpMkLst>
        </pc:grpChg>
        <pc:picChg chg="add mod">
          <ac:chgData name="John Budnik" userId="8fc1272e-f45d-4998-8d92-e99b1ffa9f87" providerId="ADAL" clId="{F210F31D-A55C-4F4F-9F3D-FD8018CEB6FE}" dt="2020-11-16T13:46:58.014" v="3418" actId="27349"/>
          <ac:picMkLst>
            <pc:docMk/>
            <pc:sldMk cId="3229762932" sldId="375"/>
            <ac:picMk id="3" creationId="{93EFEC43-FE91-4E05-9459-4719A362D7B8}"/>
          </ac:picMkLst>
        </pc:picChg>
        <pc:picChg chg="add mod">
          <ac:chgData name="John Budnik" userId="8fc1272e-f45d-4998-8d92-e99b1ffa9f87" providerId="ADAL" clId="{F210F31D-A55C-4F4F-9F3D-FD8018CEB6FE}" dt="2020-11-16T13:40:17.888" v="3373" actId="1076"/>
          <ac:picMkLst>
            <pc:docMk/>
            <pc:sldMk cId="3229762932" sldId="375"/>
            <ac:picMk id="7" creationId="{085CD59C-6B77-4592-A145-8FFADC21F16E}"/>
          </ac:picMkLst>
        </pc:picChg>
        <pc:picChg chg="del mod topLvl">
          <ac:chgData name="John Budnik" userId="8fc1272e-f45d-4998-8d92-e99b1ffa9f87" providerId="ADAL" clId="{F210F31D-A55C-4F4F-9F3D-FD8018CEB6FE}" dt="2020-11-16T13:39:31.080" v="3361" actId="478"/>
          <ac:picMkLst>
            <pc:docMk/>
            <pc:sldMk cId="3229762932" sldId="375"/>
            <ac:picMk id="9" creationId="{3B0BE144-23E1-4141-BBC3-B614F5176BD8}"/>
          </ac:picMkLst>
        </pc:picChg>
        <pc:picChg chg="add del">
          <ac:chgData name="John Budnik" userId="8fc1272e-f45d-4998-8d92-e99b1ffa9f87" providerId="ADAL" clId="{F210F31D-A55C-4F4F-9F3D-FD8018CEB6FE}" dt="2020-11-15T15:19:08.590" v="2100" actId="22"/>
          <ac:picMkLst>
            <pc:docMk/>
            <pc:sldMk cId="3229762932" sldId="375"/>
            <ac:picMk id="20" creationId="{99DD7CEE-6CB2-4543-B774-B0772E99E2A5}"/>
          </ac:picMkLst>
        </pc:picChg>
        <pc:cxnChg chg="add del mod">
          <ac:chgData name="John Budnik" userId="8fc1272e-f45d-4998-8d92-e99b1ffa9f87" providerId="ADAL" clId="{F210F31D-A55C-4F4F-9F3D-FD8018CEB6FE}" dt="2020-11-16T13:46:15.209" v="3413" actId="1582"/>
          <ac:cxnSpMkLst>
            <pc:docMk/>
            <pc:sldMk cId="3229762932" sldId="375"/>
            <ac:cxnSpMk id="10" creationId="{4AA5B443-0389-4090-82AD-B6C8A8CF723E}"/>
          </ac:cxnSpMkLst>
        </pc:cxnChg>
      </pc:sldChg>
      <pc:sldChg chg="addSp delSp modSp add del mod">
        <pc:chgData name="John Budnik" userId="8fc1272e-f45d-4998-8d92-e99b1ffa9f87" providerId="ADAL" clId="{F210F31D-A55C-4F4F-9F3D-FD8018CEB6FE}" dt="2020-11-15T12:42:37.484" v="229" actId="47"/>
        <pc:sldMkLst>
          <pc:docMk/>
          <pc:sldMk cId="2936474846" sldId="376"/>
        </pc:sldMkLst>
        <pc:spChg chg="add mod">
          <ac:chgData name="John Budnik" userId="8fc1272e-f45d-4998-8d92-e99b1ffa9f87" providerId="ADAL" clId="{F210F31D-A55C-4F4F-9F3D-FD8018CEB6FE}" dt="2020-11-15T12:42:11.837" v="213" actId="478"/>
          <ac:spMkLst>
            <pc:docMk/>
            <pc:sldMk cId="2936474846" sldId="376"/>
            <ac:spMk id="3" creationId="{D5C05EAC-87E0-441E-8D34-4B1820309D03}"/>
          </ac:spMkLst>
        </pc:spChg>
        <pc:picChg chg="add del mod">
          <ac:chgData name="John Budnik" userId="8fc1272e-f45d-4998-8d92-e99b1ffa9f87" providerId="ADAL" clId="{F210F31D-A55C-4F4F-9F3D-FD8018CEB6FE}" dt="2020-11-15T12:42:34.992" v="228" actId="21"/>
          <ac:picMkLst>
            <pc:docMk/>
            <pc:sldMk cId="2936474846" sldId="376"/>
            <ac:picMk id="6" creationId="{024E2F50-56D8-480E-B5F2-5F8C7A661FD2}"/>
          </ac:picMkLst>
        </pc:picChg>
        <pc:picChg chg="del">
          <ac:chgData name="John Budnik" userId="8fc1272e-f45d-4998-8d92-e99b1ffa9f87" providerId="ADAL" clId="{F210F31D-A55C-4F4F-9F3D-FD8018CEB6FE}" dt="2020-11-15T12:42:11.837" v="213" actId="478"/>
          <ac:picMkLst>
            <pc:docMk/>
            <pc:sldMk cId="2936474846" sldId="376"/>
            <ac:picMk id="8" creationId="{D9326D94-2331-4B94-AD9E-86162F9178D2}"/>
          </ac:picMkLst>
        </pc:picChg>
      </pc:sldChg>
      <pc:sldChg chg="addSp delSp modSp add mod ord delAnim modAnim modNotesTx">
        <pc:chgData name="John Budnik" userId="8fc1272e-f45d-4998-8d92-e99b1ffa9f87" providerId="ADAL" clId="{F210F31D-A55C-4F4F-9F3D-FD8018CEB6FE}" dt="2020-11-16T16:35:46.530" v="3541"/>
        <pc:sldMkLst>
          <pc:docMk/>
          <pc:sldMk cId="204894201" sldId="377"/>
        </pc:sldMkLst>
        <pc:spChg chg="del">
          <ac:chgData name="John Budnik" userId="8fc1272e-f45d-4998-8d92-e99b1ffa9f87" providerId="ADAL" clId="{F210F31D-A55C-4F4F-9F3D-FD8018CEB6FE}" dt="2020-11-16T16:35:46.530" v="3541"/>
          <ac:spMkLst>
            <pc:docMk/>
            <pc:sldMk cId="204894201" sldId="377"/>
            <ac:spMk id="3" creationId="{6F2B47DD-CACD-41A3-B441-4F56DA4C3C52}"/>
          </ac:spMkLst>
        </pc:spChg>
        <pc:spChg chg="del">
          <ac:chgData name="John Budnik" userId="8fc1272e-f45d-4998-8d92-e99b1ffa9f87" providerId="ADAL" clId="{F210F31D-A55C-4F4F-9F3D-FD8018CEB6FE}" dt="2020-11-15T12:42:33.024" v="227" actId="478"/>
          <ac:spMkLst>
            <pc:docMk/>
            <pc:sldMk cId="204894201" sldId="377"/>
            <ac:spMk id="6" creationId="{562734A9-9FB8-47E1-BE9E-075BE8FB78F2}"/>
          </ac:spMkLst>
        </pc:spChg>
        <pc:spChg chg="mod">
          <ac:chgData name="John Budnik" userId="8fc1272e-f45d-4998-8d92-e99b1ffa9f87" providerId="ADAL" clId="{F210F31D-A55C-4F4F-9F3D-FD8018CEB6FE}" dt="2020-11-15T12:44:55.247" v="356" actId="1037"/>
          <ac:spMkLst>
            <pc:docMk/>
            <pc:sldMk cId="204894201" sldId="377"/>
            <ac:spMk id="8" creationId="{900900CD-B943-934F-857F-30AA913FE9D9}"/>
          </ac:spMkLst>
        </pc:spChg>
        <pc:graphicFrameChg chg="del">
          <ac:chgData name="John Budnik" userId="8fc1272e-f45d-4998-8d92-e99b1ffa9f87" providerId="ADAL" clId="{F210F31D-A55C-4F4F-9F3D-FD8018CEB6FE}" dt="2020-11-15T12:42:29.283" v="226" actId="478"/>
          <ac:graphicFrameMkLst>
            <pc:docMk/>
            <pc:sldMk cId="204894201" sldId="377"/>
            <ac:graphicFrameMk id="3" creationId="{605F0B7C-3783-4A87-97AB-59B246B7B974}"/>
          </ac:graphicFrameMkLst>
        </pc:graphicFrameChg>
        <pc:picChg chg="add mod">
          <ac:chgData name="John Budnik" userId="8fc1272e-f45d-4998-8d92-e99b1ffa9f87" providerId="ADAL" clId="{F210F31D-A55C-4F4F-9F3D-FD8018CEB6FE}" dt="2020-11-15T12:44:10.588" v="328" actId="14100"/>
          <ac:picMkLst>
            <pc:docMk/>
            <pc:sldMk cId="204894201" sldId="377"/>
            <ac:picMk id="2" creationId="{D71EF1A8-20A4-4C95-932F-06E96BC96E5F}"/>
          </ac:picMkLst>
        </pc:picChg>
        <pc:picChg chg="add del mod ord">
          <ac:chgData name="John Budnik" userId="8fc1272e-f45d-4998-8d92-e99b1ffa9f87" providerId="ADAL" clId="{F210F31D-A55C-4F4F-9F3D-FD8018CEB6FE}" dt="2020-11-15T15:18:31.317" v="2094" actId="478"/>
          <ac:picMkLst>
            <pc:docMk/>
            <pc:sldMk cId="204894201" sldId="377"/>
            <ac:picMk id="4" creationId="{B7D75F61-DAD5-45AE-B90E-7D593247DEBF}"/>
          </ac:picMkLst>
        </pc:picChg>
        <pc:cxnChg chg="del mod">
          <ac:chgData name="John Budnik" userId="8fc1272e-f45d-4998-8d92-e99b1ffa9f87" providerId="ADAL" clId="{F210F31D-A55C-4F4F-9F3D-FD8018CEB6FE}" dt="2020-11-15T15:18:12.612" v="2084" actId="478"/>
          <ac:cxnSpMkLst>
            <pc:docMk/>
            <pc:sldMk cId="204894201" sldId="377"/>
            <ac:cxnSpMk id="14" creationId="{D092FC9E-A7E0-4639-8433-D60025E01E7E}"/>
          </ac:cxnSpMkLst>
        </pc:cxnChg>
      </pc:sldChg>
      <pc:sldChg chg="addSp delSp modSp add mod ord setBg delAnim addCm modCm modNotesTx">
        <pc:chgData name="John Budnik" userId="8fc1272e-f45d-4998-8d92-e99b1ffa9f87" providerId="ADAL" clId="{F210F31D-A55C-4F4F-9F3D-FD8018CEB6FE}" dt="2020-11-16T16:35:46.530" v="3541"/>
        <pc:sldMkLst>
          <pc:docMk/>
          <pc:sldMk cId="2188737873" sldId="378"/>
        </pc:sldMkLst>
        <pc:spChg chg="del">
          <ac:chgData name="John Budnik" userId="8fc1272e-f45d-4998-8d92-e99b1ffa9f87" providerId="ADAL" clId="{F210F31D-A55C-4F4F-9F3D-FD8018CEB6FE}" dt="2020-11-16T16:35:46.530" v="3541"/>
          <ac:spMkLst>
            <pc:docMk/>
            <pc:sldMk cId="2188737873" sldId="378"/>
            <ac:spMk id="2" creationId="{08840271-1866-4743-A36A-A3A9EF36B72A}"/>
          </ac:spMkLst>
        </pc:spChg>
        <pc:spChg chg="add del mod">
          <ac:chgData name="John Budnik" userId="8fc1272e-f45d-4998-8d92-e99b1ffa9f87" providerId="ADAL" clId="{F210F31D-A55C-4F4F-9F3D-FD8018CEB6FE}" dt="2020-11-15T13:15:08.249" v="980"/>
          <ac:spMkLst>
            <pc:docMk/>
            <pc:sldMk cId="2188737873" sldId="378"/>
            <ac:spMk id="3" creationId="{E32215B1-19F2-4EF0-B01C-EC03816AD728}"/>
          </ac:spMkLst>
        </pc:spChg>
        <pc:spChg chg="add del mod">
          <ac:chgData name="John Budnik" userId="8fc1272e-f45d-4998-8d92-e99b1ffa9f87" providerId="ADAL" clId="{F210F31D-A55C-4F4F-9F3D-FD8018CEB6FE}" dt="2020-11-15T13:15:23.333" v="985" actId="478"/>
          <ac:spMkLst>
            <pc:docMk/>
            <pc:sldMk cId="2188737873" sldId="378"/>
            <ac:spMk id="5" creationId="{FC15712C-75C9-42ED-AB70-EC6D4FA5F2A0}"/>
          </ac:spMkLst>
        </pc:spChg>
        <pc:spChg chg="add mod ord">
          <ac:chgData name="John Budnik" userId="8fc1272e-f45d-4998-8d92-e99b1ffa9f87" providerId="ADAL" clId="{F210F31D-A55C-4F4F-9F3D-FD8018CEB6FE}" dt="2020-11-15T13:25:15.909" v="1126" actId="1076"/>
          <ac:spMkLst>
            <pc:docMk/>
            <pc:sldMk cId="2188737873" sldId="378"/>
            <ac:spMk id="6" creationId="{F3059EA2-B608-40D4-B89B-594E5C510B8F}"/>
          </ac:spMkLst>
        </pc:spChg>
        <pc:spChg chg="add del mod">
          <ac:chgData name="John Budnik" userId="8fc1272e-f45d-4998-8d92-e99b1ffa9f87" providerId="ADAL" clId="{F210F31D-A55C-4F4F-9F3D-FD8018CEB6FE}" dt="2020-11-15T13:14:24.322" v="969"/>
          <ac:spMkLst>
            <pc:docMk/>
            <pc:sldMk cId="2188737873" sldId="378"/>
            <ac:spMk id="7" creationId="{F5B29148-2AF2-409D-AD90-7E5C14FEEDE2}"/>
          </ac:spMkLst>
        </pc:spChg>
        <pc:spChg chg="del">
          <ac:chgData name="John Budnik" userId="8fc1272e-f45d-4998-8d92-e99b1ffa9f87" providerId="ADAL" clId="{F210F31D-A55C-4F4F-9F3D-FD8018CEB6FE}" dt="2020-11-15T13:14:02.124" v="966" actId="478"/>
          <ac:spMkLst>
            <pc:docMk/>
            <pc:sldMk cId="2188737873" sldId="378"/>
            <ac:spMk id="8" creationId="{900900CD-B943-934F-857F-30AA913FE9D9}"/>
          </ac:spMkLst>
        </pc:spChg>
        <pc:spChg chg="add del mod">
          <ac:chgData name="John Budnik" userId="8fc1272e-f45d-4998-8d92-e99b1ffa9f87" providerId="ADAL" clId="{F210F31D-A55C-4F4F-9F3D-FD8018CEB6FE}" dt="2020-11-15T13:15:06.809" v="979"/>
          <ac:spMkLst>
            <pc:docMk/>
            <pc:sldMk cId="2188737873" sldId="378"/>
            <ac:spMk id="10" creationId="{E4903A53-8E5B-4179-A9A8-29CF8BD11184}"/>
          </ac:spMkLst>
        </pc:spChg>
        <pc:spChg chg="add mod">
          <ac:chgData name="John Budnik" userId="8fc1272e-f45d-4998-8d92-e99b1ffa9f87" providerId="ADAL" clId="{F210F31D-A55C-4F4F-9F3D-FD8018CEB6FE}" dt="2020-11-15T13:37:18.763" v="1266" actId="1076"/>
          <ac:spMkLst>
            <pc:docMk/>
            <pc:sldMk cId="2188737873" sldId="378"/>
            <ac:spMk id="11" creationId="{87C947F3-B7CD-4AA8-B486-4D2946C332E5}"/>
          </ac:spMkLst>
        </pc:spChg>
        <pc:spChg chg="mod topLvl">
          <ac:chgData name="John Budnik" userId="8fc1272e-f45d-4998-8d92-e99b1ffa9f87" providerId="ADAL" clId="{F210F31D-A55C-4F4F-9F3D-FD8018CEB6FE}" dt="2020-11-15T13:25:19.618" v="1127" actId="1076"/>
          <ac:spMkLst>
            <pc:docMk/>
            <pc:sldMk cId="2188737873" sldId="378"/>
            <ac:spMk id="16" creationId="{EC9D77B5-124A-494A-9C0B-08F4961BE698}"/>
          </ac:spMkLst>
        </pc:spChg>
        <pc:spChg chg="del mod topLvl">
          <ac:chgData name="John Budnik" userId="8fc1272e-f45d-4998-8d92-e99b1ffa9f87" providerId="ADAL" clId="{F210F31D-A55C-4F4F-9F3D-FD8018CEB6FE}" dt="2020-11-15T13:18:57.151" v="1053" actId="21"/>
          <ac:spMkLst>
            <pc:docMk/>
            <pc:sldMk cId="2188737873" sldId="378"/>
            <ac:spMk id="17" creationId="{A618A368-7261-4D24-8B2F-5CFF3E7B2EB5}"/>
          </ac:spMkLst>
        </pc:spChg>
        <pc:spChg chg="mod topLvl">
          <ac:chgData name="John Budnik" userId="8fc1272e-f45d-4998-8d92-e99b1ffa9f87" providerId="ADAL" clId="{F210F31D-A55C-4F4F-9F3D-FD8018CEB6FE}" dt="2020-11-15T13:25:33.652" v="1132" actId="20577"/>
          <ac:spMkLst>
            <pc:docMk/>
            <pc:sldMk cId="2188737873" sldId="378"/>
            <ac:spMk id="19" creationId="{F843F334-C2C7-4137-8128-5A599851E822}"/>
          </ac:spMkLst>
        </pc:spChg>
        <pc:spChg chg="add del mod">
          <ac:chgData name="John Budnik" userId="8fc1272e-f45d-4998-8d92-e99b1ffa9f87" providerId="ADAL" clId="{F210F31D-A55C-4F4F-9F3D-FD8018CEB6FE}" dt="2020-11-15T13:19:10.181" v="1059" actId="478"/>
          <ac:spMkLst>
            <pc:docMk/>
            <pc:sldMk cId="2188737873" sldId="378"/>
            <ac:spMk id="22" creationId="{EEDDC18C-3F89-4778-BB49-D8D5D64D1558}"/>
          </ac:spMkLst>
        </pc:spChg>
        <pc:grpChg chg="add del mod">
          <ac:chgData name="John Budnik" userId="8fc1272e-f45d-4998-8d92-e99b1ffa9f87" providerId="ADAL" clId="{F210F31D-A55C-4F4F-9F3D-FD8018CEB6FE}" dt="2020-11-15T13:16:05.550" v="1003" actId="165"/>
          <ac:grpSpMkLst>
            <pc:docMk/>
            <pc:sldMk cId="2188737873" sldId="378"/>
            <ac:grpSpMk id="12" creationId="{A1A7E681-95D9-47FC-9AC1-9E39A898CB73}"/>
          </ac:grpSpMkLst>
        </pc:grpChg>
        <pc:grpChg chg="del mod topLvl">
          <ac:chgData name="John Budnik" userId="8fc1272e-f45d-4998-8d92-e99b1ffa9f87" providerId="ADAL" clId="{F210F31D-A55C-4F4F-9F3D-FD8018CEB6FE}" dt="2020-11-15T13:16:10.489" v="1004" actId="165"/>
          <ac:grpSpMkLst>
            <pc:docMk/>
            <pc:sldMk cId="2188737873" sldId="378"/>
            <ac:grpSpMk id="13" creationId="{3C45902B-1627-47D6-ADEC-0DE2B23262E0}"/>
          </ac:grpSpMkLst>
        </pc:grpChg>
        <pc:graphicFrameChg chg="del mod">
          <ac:chgData name="John Budnik" userId="8fc1272e-f45d-4998-8d92-e99b1ffa9f87" providerId="ADAL" clId="{F210F31D-A55C-4F4F-9F3D-FD8018CEB6FE}" dt="2020-11-15T13:15:21.323" v="984" actId="478"/>
          <ac:graphicFrameMkLst>
            <pc:docMk/>
            <pc:sldMk cId="2188737873" sldId="378"/>
            <ac:graphicFrameMk id="9" creationId="{C64D34A2-9AA5-4A21-BC2D-01647353AA1B}"/>
          </ac:graphicFrameMkLst>
        </pc:graphicFrameChg>
        <pc:picChg chg="del mod topLvl">
          <ac:chgData name="John Budnik" userId="8fc1272e-f45d-4998-8d92-e99b1ffa9f87" providerId="ADAL" clId="{F210F31D-A55C-4F4F-9F3D-FD8018CEB6FE}" dt="2020-11-15T13:22:06.916" v="1087" actId="478"/>
          <ac:picMkLst>
            <pc:docMk/>
            <pc:sldMk cId="2188737873" sldId="378"/>
            <ac:picMk id="15" creationId="{8315BA81-5A9F-4C7B-B510-E71AA8B6F1CB}"/>
          </ac:picMkLst>
        </pc:picChg>
        <pc:picChg chg="mod topLvl">
          <ac:chgData name="John Budnik" userId="8fc1272e-f45d-4998-8d92-e99b1ffa9f87" providerId="ADAL" clId="{F210F31D-A55C-4F4F-9F3D-FD8018CEB6FE}" dt="2020-11-15T13:16:27.750" v="1011" actId="1076"/>
          <ac:picMkLst>
            <pc:docMk/>
            <pc:sldMk cId="2188737873" sldId="378"/>
            <ac:picMk id="18" creationId="{3FDD5464-4986-4D2F-B45F-54FE576DBE7C}"/>
          </ac:picMkLst>
        </pc:picChg>
        <pc:picChg chg="add mod">
          <ac:chgData name="John Budnik" userId="8fc1272e-f45d-4998-8d92-e99b1ffa9f87" providerId="ADAL" clId="{F210F31D-A55C-4F4F-9F3D-FD8018CEB6FE}" dt="2020-11-15T13:25:23.547" v="1128" actId="1076"/>
          <ac:picMkLst>
            <pc:docMk/>
            <pc:sldMk cId="2188737873" sldId="378"/>
            <ac:picMk id="24" creationId="{87DB9550-2F61-4E63-950B-6A9AEA264C4B}"/>
          </ac:picMkLst>
        </pc:picChg>
      </pc:sldChg>
      <pc:sldChg chg="addSp delSp modSp add mod modNotesTx">
        <pc:chgData name="John Budnik" userId="8fc1272e-f45d-4998-8d92-e99b1ffa9f87" providerId="ADAL" clId="{F210F31D-A55C-4F4F-9F3D-FD8018CEB6FE}" dt="2020-11-16T16:35:46.530" v="3541"/>
        <pc:sldMkLst>
          <pc:docMk/>
          <pc:sldMk cId="627572703" sldId="379"/>
        </pc:sldMkLst>
        <pc:spChg chg="del">
          <ac:chgData name="John Budnik" userId="8fc1272e-f45d-4998-8d92-e99b1ffa9f87" providerId="ADAL" clId="{F210F31D-A55C-4F4F-9F3D-FD8018CEB6FE}" dt="2020-11-16T16:35:46.530" v="3541"/>
          <ac:spMkLst>
            <pc:docMk/>
            <pc:sldMk cId="627572703" sldId="379"/>
            <ac:spMk id="2" creationId="{FDEC5291-E2DA-4EEE-A116-A982CAF84D0F}"/>
          </ac:spMkLst>
        </pc:spChg>
        <pc:spChg chg="add del mod">
          <ac:chgData name="John Budnik" userId="8fc1272e-f45d-4998-8d92-e99b1ffa9f87" providerId="ADAL" clId="{F210F31D-A55C-4F4F-9F3D-FD8018CEB6FE}" dt="2020-11-15T13:30:33.998" v="1186" actId="478"/>
          <ac:spMkLst>
            <pc:docMk/>
            <pc:sldMk cId="627572703" sldId="379"/>
            <ac:spMk id="4" creationId="{F219701B-45B8-4B19-9EBC-C387386BAD5E}"/>
          </ac:spMkLst>
        </pc:spChg>
        <pc:spChg chg="add del mod">
          <ac:chgData name="John Budnik" userId="8fc1272e-f45d-4998-8d92-e99b1ffa9f87" providerId="ADAL" clId="{F210F31D-A55C-4F4F-9F3D-FD8018CEB6FE}" dt="2020-11-15T13:30:34.668" v="1187" actId="478"/>
          <ac:spMkLst>
            <pc:docMk/>
            <pc:sldMk cId="627572703" sldId="379"/>
            <ac:spMk id="5" creationId="{04CFD1B1-BDCE-42A3-8774-859FF3BF781C}"/>
          </ac:spMkLst>
        </pc:spChg>
        <pc:spChg chg="del">
          <ac:chgData name="John Budnik" userId="8fc1272e-f45d-4998-8d92-e99b1ffa9f87" providerId="ADAL" clId="{F210F31D-A55C-4F4F-9F3D-FD8018CEB6FE}" dt="2020-11-15T13:32:05.076" v="1206" actId="478"/>
          <ac:spMkLst>
            <pc:docMk/>
            <pc:sldMk cId="627572703" sldId="379"/>
            <ac:spMk id="6" creationId="{F3059EA2-B608-40D4-B89B-594E5C510B8F}"/>
          </ac:spMkLst>
        </pc:spChg>
        <pc:spChg chg="add del mod ord">
          <ac:chgData name="John Budnik" userId="8fc1272e-f45d-4998-8d92-e99b1ffa9f87" providerId="ADAL" clId="{F210F31D-A55C-4F4F-9F3D-FD8018CEB6FE}" dt="2020-11-15T14:50:33.397" v="1753" actId="478"/>
          <ac:spMkLst>
            <pc:docMk/>
            <pc:sldMk cId="627572703" sldId="379"/>
            <ac:spMk id="7" creationId="{3957D722-83AB-4D66-BB19-1901C1209FC5}"/>
          </ac:spMkLst>
        </pc:spChg>
        <pc:spChg chg="mod">
          <ac:chgData name="John Budnik" userId="8fc1272e-f45d-4998-8d92-e99b1ffa9f87" providerId="ADAL" clId="{F210F31D-A55C-4F4F-9F3D-FD8018CEB6FE}" dt="2020-11-15T13:32:19.155" v="1210" actId="14100"/>
          <ac:spMkLst>
            <pc:docMk/>
            <pc:sldMk cId="627572703" sldId="379"/>
            <ac:spMk id="11" creationId="{87C947F3-B7CD-4AA8-B486-4D2946C332E5}"/>
          </ac:spMkLst>
        </pc:spChg>
        <pc:spChg chg="add del mod">
          <ac:chgData name="John Budnik" userId="8fc1272e-f45d-4998-8d92-e99b1ffa9f87" providerId="ADAL" clId="{F210F31D-A55C-4F4F-9F3D-FD8018CEB6FE}" dt="2020-11-15T13:27:32.223" v="1152"/>
          <ac:spMkLst>
            <pc:docMk/>
            <pc:sldMk cId="627572703" sldId="379"/>
            <ac:spMk id="12" creationId="{79C45DBC-762E-42E3-B33E-1A654D51A3A4}"/>
          </ac:spMkLst>
        </pc:spChg>
        <pc:spChg chg="add del mod">
          <ac:chgData name="John Budnik" userId="8fc1272e-f45d-4998-8d92-e99b1ffa9f87" providerId="ADAL" clId="{F210F31D-A55C-4F4F-9F3D-FD8018CEB6FE}" dt="2020-11-15T13:27:35.867" v="1154"/>
          <ac:spMkLst>
            <pc:docMk/>
            <pc:sldMk cId="627572703" sldId="379"/>
            <ac:spMk id="13" creationId="{487A89CF-61E7-4D4B-9712-2A6F57D391A4}"/>
          </ac:spMkLst>
        </pc:spChg>
        <pc:spChg chg="add mod">
          <ac:chgData name="John Budnik" userId="8fc1272e-f45d-4998-8d92-e99b1ffa9f87" providerId="ADAL" clId="{F210F31D-A55C-4F4F-9F3D-FD8018CEB6FE}" dt="2020-11-15T13:33:49.056" v="1224" actId="1076"/>
          <ac:spMkLst>
            <pc:docMk/>
            <pc:sldMk cId="627572703" sldId="379"/>
            <ac:spMk id="15" creationId="{06DF291F-B02B-4CA3-8342-B36FD662927C}"/>
          </ac:spMkLst>
        </pc:spChg>
        <pc:spChg chg="del">
          <ac:chgData name="John Budnik" userId="8fc1272e-f45d-4998-8d92-e99b1ffa9f87" providerId="ADAL" clId="{F210F31D-A55C-4F4F-9F3D-FD8018CEB6FE}" dt="2020-11-15T13:25:52.251" v="1135" actId="478"/>
          <ac:spMkLst>
            <pc:docMk/>
            <pc:sldMk cId="627572703" sldId="379"/>
            <ac:spMk id="16" creationId="{EC9D77B5-124A-494A-9C0B-08F4961BE698}"/>
          </ac:spMkLst>
        </pc:spChg>
        <pc:spChg chg="mod">
          <ac:chgData name="John Budnik" userId="8fc1272e-f45d-4998-8d92-e99b1ffa9f87" providerId="ADAL" clId="{F210F31D-A55C-4F4F-9F3D-FD8018CEB6FE}" dt="2020-11-15T13:37:00.235" v="1262" actId="1076"/>
          <ac:spMkLst>
            <pc:docMk/>
            <pc:sldMk cId="627572703" sldId="379"/>
            <ac:spMk id="19" creationId="{F843F334-C2C7-4137-8128-5A599851E822}"/>
          </ac:spMkLst>
        </pc:spChg>
        <pc:picChg chg="add del mod modCrop">
          <ac:chgData name="John Budnik" userId="8fc1272e-f45d-4998-8d92-e99b1ffa9f87" providerId="ADAL" clId="{F210F31D-A55C-4F4F-9F3D-FD8018CEB6FE}" dt="2020-11-15T14:52:17.397" v="1782" actId="14100"/>
          <ac:picMkLst>
            <pc:docMk/>
            <pc:sldMk cId="627572703" sldId="379"/>
            <ac:picMk id="2" creationId="{256DFA8C-E213-4206-AFE5-00B4C20E0356}"/>
          </ac:picMkLst>
        </pc:picChg>
        <pc:picChg chg="mod">
          <ac:chgData name="John Budnik" userId="8fc1272e-f45d-4998-8d92-e99b1ffa9f87" providerId="ADAL" clId="{F210F31D-A55C-4F4F-9F3D-FD8018CEB6FE}" dt="2020-11-15T17:34:09.341" v="3197" actId="1076"/>
          <ac:picMkLst>
            <pc:docMk/>
            <pc:sldMk cId="627572703" sldId="379"/>
            <ac:picMk id="3" creationId="{6EDA9A95-28B0-41C3-9ED7-B05E4B784576}"/>
          </ac:picMkLst>
        </pc:picChg>
        <pc:picChg chg="add mod">
          <ac:chgData name="John Budnik" userId="8fc1272e-f45d-4998-8d92-e99b1ffa9f87" providerId="ADAL" clId="{F210F31D-A55C-4F4F-9F3D-FD8018CEB6FE}" dt="2020-11-15T17:34:17.916" v="3198" actId="1076"/>
          <ac:picMkLst>
            <pc:docMk/>
            <pc:sldMk cId="627572703" sldId="379"/>
            <ac:picMk id="8" creationId="{170F800E-4DDE-4CA6-9011-1F0597E2D14D}"/>
          </ac:picMkLst>
        </pc:picChg>
        <pc:picChg chg="del">
          <ac:chgData name="John Budnik" userId="8fc1272e-f45d-4998-8d92-e99b1ffa9f87" providerId="ADAL" clId="{F210F31D-A55C-4F4F-9F3D-FD8018CEB6FE}" dt="2020-11-15T13:25:50.788" v="1134" actId="478"/>
          <ac:picMkLst>
            <pc:docMk/>
            <pc:sldMk cId="627572703" sldId="379"/>
            <ac:picMk id="18" creationId="{3FDD5464-4986-4D2F-B45F-54FE576DBE7C}"/>
          </ac:picMkLst>
        </pc:picChg>
        <pc:picChg chg="del">
          <ac:chgData name="John Budnik" userId="8fc1272e-f45d-4998-8d92-e99b1ffa9f87" providerId="ADAL" clId="{F210F31D-A55C-4F4F-9F3D-FD8018CEB6FE}" dt="2020-11-15T13:25:52.863" v="1136" actId="478"/>
          <ac:picMkLst>
            <pc:docMk/>
            <pc:sldMk cId="627572703" sldId="379"/>
            <ac:picMk id="24" creationId="{87DB9550-2F61-4E63-950B-6A9AEA264C4B}"/>
          </ac:picMkLst>
        </pc:picChg>
        <pc:cxnChg chg="del mod">
          <ac:chgData name="John Budnik" userId="8fc1272e-f45d-4998-8d92-e99b1ffa9f87" providerId="ADAL" clId="{F210F31D-A55C-4F4F-9F3D-FD8018CEB6FE}" dt="2020-11-15T14:50:30.851" v="1752" actId="478"/>
          <ac:cxnSpMkLst>
            <pc:docMk/>
            <pc:sldMk cId="627572703" sldId="379"/>
            <ac:cxnSpMk id="14" creationId="{D092FC9E-A7E0-4639-8433-D60025E01E7E}"/>
          </ac:cxnSpMkLst>
        </pc:cxnChg>
      </pc:sldChg>
      <pc:sldChg chg="addSp delSp modSp add mod ord modNotesTx">
        <pc:chgData name="John Budnik" userId="8fc1272e-f45d-4998-8d92-e99b1ffa9f87" providerId="ADAL" clId="{F210F31D-A55C-4F4F-9F3D-FD8018CEB6FE}" dt="2020-11-15T14:03:59.110" v="1647" actId="14100"/>
        <pc:sldMkLst>
          <pc:docMk/>
          <pc:sldMk cId="2003295080" sldId="380"/>
        </pc:sldMkLst>
        <pc:spChg chg="mod">
          <ac:chgData name="John Budnik" userId="8fc1272e-f45d-4998-8d92-e99b1ffa9f87" providerId="ADAL" clId="{F210F31D-A55C-4F4F-9F3D-FD8018CEB6FE}" dt="2020-11-15T14:03:58.885" v="1646" actId="14100"/>
          <ac:spMkLst>
            <pc:docMk/>
            <pc:sldMk cId="2003295080" sldId="380"/>
            <ac:spMk id="6" creationId="{F3059EA2-B608-40D4-B89B-594E5C510B8F}"/>
          </ac:spMkLst>
        </pc:spChg>
        <pc:spChg chg="mod">
          <ac:chgData name="John Budnik" userId="8fc1272e-f45d-4998-8d92-e99b1ffa9f87" providerId="ADAL" clId="{F210F31D-A55C-4F4F-9F3D-FD8018CEB6FE}" dt="2020-11-15T13:37:25.468" v="1279" actId="1035"/>
          <ac:spMkLst>
            <pc:docMk/>
            <pc:sldMk cId="2003295080" sldId="380"/>
            <ac:spMk id="11" creationId="{87C947F3-B7CD-4AA8-B486-4D2946C332E5}"/>
          </ac:spMkLst>
        </pc:spChg>
        <pc:spChg chg="del">
          <ac:chgData name="John Budnik" userId="8fc1272e-f45d-4998-8d92-e99b1ffa9f87" providerId="ADAL" clId="{F210F31D-A55C-4F4F-9F3D-FD8018CEB6FE}" dt="2020-11-15T13:34:36.700" v="1233" actId="478"/>
          <ac:spMkLst>
            <pc:docMk/>
            <pc:sldMk cId="2003295080" sldId="380"/>
            <ac:spMk id="16" creationId="{EC9D77B5-124A-494A-9C0B-08F4961BE698}"/>
          </ac:spMkLst>
        </pc:spChg>
        <pc:spChg chg="mod">
          <ac:chgData name="John Budnik" userId="8fc1272e-f45d-4998-8d92-e99b1ffa9f87" providerId="ADAL" clId="{F210F31D-A55C-4F4F-9F3D-FD8018CEB6FE}" dt="2020-11-15T13:35:47.152" v="1251" actId="6549"/>
          <ac:spMkLst>
            <pc:docMk/>
            <pc:sldMk cId="2003295080" sldId="380"/>
            <ac:spMk id="19" creationId="{F843F334-C2C7-4137-8128-5A599851E822}"/>
          </ac:spMkLst>
        </pc:spChg>
        <pc:picChg chg="add mod">
          <ac:chgData name="John Budnik" userId="8fc1272e-f45d-4998-8d92-e99b1ffa9f87" providerId="ADAL" clId="{F210F31D-A55C-4F4F-9F3D-FD8018CEB6FE}" dt="2020-11-15T14:03:59.110" v="1647" actId="14100"/>
          <ac:picMkLst>
            <pc:docMk/>
            <pc:sldMk cId="2003295080" sldId="380"/>
            <ac:picMk id="9" creationId="{AC0C36D9-B686-4FE0-A418-7A0B8841298A}"/>
          </ac:picMkLst>
        </pc:picChg>
        <pc:picChg chg="del">
          <ac:chgData name="John Budnik" userId="8fc1272e-f45d-4998-8d92-e99b1ffa9f87" providerId="ADAL" clId="{F210F31D-A55C-4F4F-9F3D-FD8018CEB6FE}" dt="2020-11-15T13:34:34.061" v="1232" actId="478"/>
          <ac:picMkLst>
            <pc:docMk/>
            <pc:sldMk cId="2003295080" sldId="380"/>
            <ac:picMk id="18" creationId="{3FDD5464-4986-4D2F-B45F-54FE576DBE7C}"/>
          </ac:picMkLst>
        </pc:picChg>
        <pc:picChg chg="del">
          <ac:chgData name="John Budnik" userId="8fc1272e-f45d-4998-8d92-e99b1ffa9f87" providerId="ADAL" clId="{F210F31D-A55C-4F4F-9F3D-FD8018CEB6FE}" dt="2020-11-15T13:34:37.293" v="1234" actId="478"/>
          <ac:picMkLst>
            <pc:docMk/>
            <pc:sldMk cId="2003295080" sldId="380"/>
            <ac:picMk id="24" creationId="{87DB9550-2F61-4E63-950B-6A9AEA264C4B}"/>
          </ac:picMkLst>
        </pc:picChg>
      </pc:sldChg>
      <pc:sldChg chg="addSp delSp modSp add mod ord modNotesTx">
        <pc:chgData name="John Budnik" userId="8fc1272e-f45d-4998-8d92-e99b1ffa9f87" providerId="ADAL" clId="{F210F31D-A55C-4F4F-9F3D-FD8018CEB6FE}" dt="2020-11-16T16:35:46.530" v="3541"/>
        <pc:sldMkLst>
          <pc:docMk/>
          <pc:sldMk cId="4266093167" sldId="381"/>
        </pc:sldMkLst>
        <pc:spChg chg="del">
          <ac:chgData name="John Budnik" userId="8fc1272e-f45d-4998-8d92-e99b1ffa9f87" providerId="ADAL" clId="{F210F31D-A55C-4F4F-9F3D-FD8018CEB6FE}" dt="2020-11-16T16:35:46.530" v="3541"/>
          <ac:spMkLst>
            <pc:docMk/>
            <pc:sldMk cId="4266093167" sldId="381"/>
            <ac:spMk id="2" creationId="{9F7635DF-3412-468C-AB4C-DC92238E44EC}"/>
          </ac:spMkLst>
        </pc:spChg>
        <pc:spChg chg="add del mod">
          <ac:chgData name="John Budnik" userId="8fc1272e-f45d-4998-8d92-e99b1ffa9f87" providerId="ADAL" clId="{F210F31D-A55C-4F4F-9F3D-FD8018CEB6FE}" dt="2020-11-15T13:39:36.987" v="1308" actId="478"/>
          <ac:spMkLst>
            <pc:docMk/>
            <pc:sldMk cId="4266093167" sldId="381"/>
            <ac:spMk id="3" creationId="{726FB38E-3BF3-4660-A0E0-8190831472C6}"/>
          </ac:spMkLst>
        </pc:spChg>
        <pc:spChg chg="mod">
          <ac:chgData name="John Budnik" userId="8fc1272e-f45d-4998-8d92-e99b1ffa9f87" providerId="ADAL" clId="{F210F31D-A55C-4F4F-9F3D-FD8018CEB6FE}" dt="2020-11-15T13:43:01.901" v="1385" actId="20577"/>
          <ac:spMkLst>
            <pc:docMk/>
            <pc:sldMk cId="4266093167" sldId="381"/>
            <ac:spMk id="4" creationId="{234086AC-FC51-49C6-B841-5D69BC676C96}"/>
          </ac:spMkLst>
        </pc:spChg>
        <pc:spChg chg="del mod topLvl">
          <ac:chgData name="John Budnik" userId="8fc1272e-f45d-4998-8d92-e99b1ffa9f87" providerId="ADAL" clId="{F210F31D-A55C-4F4F-9F3D-FD8018CEB6FE}" dt="2020-11-15T13:40:00.221" v="1317"/>
          <ac:spMkLst>
            <pc:docMk/>
            <pc:sldMk cId="4266093167" sldId="381"/>
            <ac:spMk id="8" creationId="{2BA3B624-5A90-414B-988F-1DF2F8E7CEC1}"/>
          </ac:spMkLst>
        </pc:spChg>
        <pc:spChg chg="add mod">
          <ac:chgData name="John Budnik" userId="8fc1272e-f45d-4998-8d92-e99b1ffa9f87" providerId="ADAL" clId="{F210F31D-A55C-4F4F-9F3D-FD8018CEB6FE}" dt="2020-11-15T13:39:19.214" v="1300"/>
          <ac:spMkLst>
            <pc:docMk/>
            <pc:sldMk cId="4266093167" sldId="381"/>
            <ac:spMk id="10" creationId="{7CB3386F-98D4-48EC-B8A8-6844774BF3DA}"/>
          </ac:spMkLst>
        </pc:spChg>
        <pc:spChg chg="add mod">
          <ac:chgData name="John Budnik" userId="8fc1272e-f45d-4998-8d92-e99b1ffa9f87" providerId="ADAL" clId="{F210F31D-A55C-4F4F-9F3D-FD8018CEB6FE}" dt="2020-11-15T13:39:19.214" v="1300"/>
          <ac:spMkLst>
            <pc:docMk/>
            <pc:sldMk cId="4266093167" sldId="381"/>
            <ac:spMk id="11" creationId="{FD8317A7-BB5F-4BCA-B190-4C738E1C203E}"/>
          </ac:spMkLst>
        </pc:spChg>
        <pc:spChg chg="add mod">
          <ac:chgData name="John Budnik" userId="8fc1272e-f45d-4998-8d92-e99b1ffa9f87" providerId="ADAL" clId="{F210F31D-A55C-4F4F-9F3D-FD8018CEB6FE}" dt="2020-11-15T13:39:58.388" v="1315" actId="6549"/>
          <ac:spMkLst>
            <pc:docMk/>
            <pc:sldMk cId="4266093167" sldId="381"/>
            <ac:spMk id="13" creationId="{6F52873D-A69C-4D6B-9D53-4863DDDA7B68}"/>
          </ac:spMkLst>
        </pc:spChg>
        <pc:spChg chg="add del mod">
          <ac:chgData name="John Budnik" userId="8fc1272e-f45d-4998-8d92-e99b1ffa9f87" providerId="ADAL" clId="{F210F31D-A55C-4F4F-9F3D-FD8018CEB6FE}" dt="2020-11-15T13:41:11.804" v="1343" actId="478"/>
          <ac:spMkLst>
            <pc:docMk/>
            <pc:sldMk cId="4266093167" sldId="381"/>
            <ac:spMk id="15" creationId="{38F23965-A478-44C5-AD6A-995109F6C598}"/>
          </ac:spMkLst>
        </pc:spChg>
        <pc:spChg chg="add del mod topLvl">
          <ac:chgData name="John Budnik" userId="8fc1272e-f45d-4998-8d92-e99b1ffa9f87" providerId="ADAL" clId="{F210F31D-A55C-4F4F-9F3D-FD8018CEB6FE}" dt="2020-11-15T13:41:10.387" v="1342" actId="478"/>
          <ac:spMkLst>
            <pc:docMk/>
            <pc:sldMk cId="4266093167" sldId="381"/>
            <ac:spMk id="17" creationId="{F2949035-A8EC-4AC3-BEA9-798DC5B9BBF7}"/>
          </ac:spMkLst>
        </pc:spChg>
        <pc:spChg chg="add del mod topLvl">
          <ac:chgData name="John Budnik" userId="8fc1272e-f45d-4998-8d92-e99b1ffa9f87" providerId="ADAL" clId="{F210F31D-A55C-4F4F-9F3D-FD8018CEB6FE}" dt="2020-11-15T13:41:06.660" v="1339" actId="21"/>
          <ac:spMkLst>
            <pc:docMk/>
            <pc:sldMk cId="4266093167" sldId="381"/>
            <ac:spMk id="18" creationId="{197FD0AB-4C35-4499-8337-6C3E1441471D}"/>
          </ac:spMkLst>
        </pc:spChg>
        <pc:spChg chg="add del mod">
          <ac:chgData name="John Budnik" userId="8fc1272e-f45d-4998-8d92-e99b1ffa9f87" providerId="ADAL" clId="{F210F31D-A55C-4F4F-9F3D-FD8018CEB6FE}" dt="2020-11-15T13:41:29.406" v="1349" actId="478"/>
          <ac:spMkLst>
            <pc:docMk/>
            <pc:sldMk cId="4266093167" sldId="381"/>
            <ac:spMk id="20" creationId="{A24E79AF-1A6C-493C-9798-01B9D3F06BAC}"/>
          </ac:spMkLst>
        </pc:spChg>
        <pc:spChg chg="add mod">
          <ac:chgData name="John Budnik" userId="8fc1272e-f45d-4998-8d92-e99b1ffa9f87" providerId="ADAL" clId="{F210F31D-A55C-4F4F-9F3D-FD8018CEB6FE}" dt="2020-11-15T13:41:47.891" v="1364" actId="21"/>
          <ac:spMkLst>
            <pc:docMk/>
            <pc:sldMk cId="4266093167" sldId="381"/>
            <ac:spMk id="21" creationId="{4DE44769-6C66-4BE4-B669-BD36E353F1BF}"/>
          </ac:spMkLst>
        </pc:spChg>
        <pc:spChg chg="add mod">
          <ac:chgData name="John Budnik" userId="8fc1272e-f45d-4998-8d92-e99b1ffa9f87" providerId="ADAL" clId="{F210F31D-A55C-4F4F-9F3D-FD8018CEB6FE}" dt="2020-11-15T17:31:34.149" v="3189" actId="1076"/>
          <ac:spMkLst>
            <pc:docMk/>
            <pc:sldMk cId="4266093167" sldId="381"/>
            <ac:spMk id="22" creationId="{45A23693-579E-4050-9EC2-967657A30C1C}"/>
          </ac:spMkLst>
        </pc:spChg>
        <pc:grpChg chg="add del mod">
          <ac:chgData name="John Budnik" userId="8fc1272e-f45d-4998-8d92-e99b1ffa9f87" providerId="ADAL" clId="{F210F31D-A55C-4F4F-9F3D-FD8018CEB6FE}" dt="2020-11-15T13:39:40.217" v="1309" actId="165"/>
          <ac:grpSpMkLst>
            <pc:docMk/>
            <pc:sldMk cId="4266093167" sldId="381"/>
            <ac:grpSpMk id="6" creationId="{E3B7FF5A-4BD1-4CEC-A1CC-D6E21E0C4F06}"/>
          </ac:grpSpMkLst>
        </pc:grpChg>
        <pc:grpChg chg="add mod">
          <ac:chgData name="John Budnik" userId="8fc1272e-f45d-4998-8d92-e99b1ffa9f87" providerId="ADAL" clId="{F210F31D-A55C-4F4F-9F3D-FD8018CEB6FE}" dt="2020-11-15T17:31:31.051" v="3188" actId="1076"/>
          <ac:grpSpMkLst>
            <pc:docMk/>
            <pc:sldMk cId="4266093167" sldId="381"/>
            <ac:grpSpMk id="9" creationId="{5CC54508-BEB1-4B6E-BF8C-1C0DC9180C7A}"/>
          </ac:grpSpMkLst>
        </pc:grpChg>
        <pc:grpChg chg="add del mod">
          <ac:chgData name="John Budnik" userId="8fc1272e-f45d-4998-8d92-e99b1ffa9f87" providerId="ADAL" clId="{F210F31D-A55C-4F4F-9F3D-FD8018CEB6FE}" dt="2020-11-15T13:41:06.660" v="1339" actId="21"/>
          <ac:grpSpMkLst>
            <pc:docMk/>
            <pc:sldMk cId="4266093167" sldId="381"/>
            <ac:grpSpMk id="16" creationId="{2AB67D00-2EA8-4F08-BC9F-EB2A18926A3E}"/>
          </ac:grpSpMkLst>
        </pc:grpChg>
        <pc:graphicFrameChg chg="del mod">
          <ac:chgData name="John Budnik" userId="8fc1272e-f45d-4998-8d92-e99b1ffa9f87" providerId="ADAL" clId="{F210F31D-A55C-4F4F-9F3D-FD8018CEB6FE}" dt="2020-11-15T13:39:22.597" v="1302" actId="478"/>
          <ac:graphicFrameMkLst>
            <pc:docMk/>
            <pc:sldMk cId="4266093167" sldId="381"/>
            <ac:graphicFrameMk id="5" creationId="{BE8337B7-28C4-492B-8228-3183A1C23832}"/>
          </ac:graphicFrameMkLst>
        </pc:graphicFrameChg>
        <pc:picChg chg="mod topLvl modCrop">
          <ac:chgData name="John Budnik" userId="8fc1272e-f45d-4998-8d92-e99b1ffa9f87" providerId="ADAL" clId="{F210F31D-A55C-4F4F-9F3D-FD8018CEB6FE}" dt="2020-11-15T13:43:37.411" v="1394" actId="1076"/>
          <ac:picMkLst>
            <pc:docMk/>
            <pc:sldMk cId="4266093167" sldId="381"/>
            <ac:picMk id="7" creationId="{3E42826C-8920-4E59-B4DE-3DD4572EBD4F}"/>
          </ac:picMkLst>
        </pc:picChg>
      </pc:sldChg>
      <pc:sldChg chg="addSp delSp modSp add mod modNotesTx">
        <pc:chgData name="John Budnik" userId="8fc1272e-f45d-4998-8d92-e99b1ffa9f87" providerId="ADAL" clId="{F210F31D-A55C-4F4F-9F3D-FD8018CEB6FE}" dt="2020-11-16T16:35:46.530" v="3541"/>
        <pc:sldMkLst>
          <pc:docMk/>
          <pc:sldMk cId="513088920" sldId="382"/>
        </pc:sldMkLst>
        <pc:spChg chg="del">
          <ac:chgData name="John Budnik" userId="8fc1272e-f45d-4998-8d92-e99b1ffa9f87" providerId="ADAL" clId="{F210F31D-A55C-4F4F-9F3D-FD8018CEB6FE}" dt="2020-11-16T16:35:46.530" v="3541"/>
          <ac:spMkLst>
            <pc:docMk/>
            <pc:sldMk cId="513088920" sldId="382"/>
            <ac:spMk id="2" creationId="{3CDE814F-B053-47E5-9A1A-4FC92B9400A1}"/>
          </ac:spMkLst>
        </pc:spChg>
        <pc:spChg chg="mod">
          <ac:chgData name="John Budnik" userId="8fc1272e-f45d-4998-8d92-e99b1ffa9f87" providerId="ADAL" clId="{F210F31D-A55C-4F4F-9F3D-FD8018CEB6FE}" dt="2020-11-15T13:56:33.956" v="1593" actId="20577"/>
          <ac:spMkLst>
            <pc:docMk/>
            <pc:sldMk cId="513088920" sldId="382"/>
            <ac:spMk id="4" creationId="{234086AC-FC51-49C6-B841-5D69BC676C96}"/>
          </ac:spMkLst>
        </pc:spChg>
        <pc:spChg chg="add del mod">
          <ac:chgData name="John Budnik" userId="8fc1272e-f45d-4998-8d92-e99b1ffa9f87" providerId="ADAL" clId="{F210F31D-A55C-4F4F-9F3D-FD8018CEB6FE}" dt="2020-11-15T13:44:59.977" v="1415"/>
          <ac:spMkLst>
            <pc:docMk/>
            <pc:sldMk cId="513088920" sldId="382"/>
            <ac:spMk id="12" creationId="{E4E2C4B3-650E-4841-A144-7D5FF53BA54E}"/>
          </ac:spMkLst>
        </pc:spChg>
        <pc:spChg chg="mod">
          <ac:chgData name="John Budnik" userId="8fc1272e-f45d-4998-8d92-e99b1ffa9f87" providerId="ADAL" clId="{F210F31D-A55C-4F4F-9F3D-FD8018CEB6FE}" dt="2020-11-15T13:55:37.426" v="1582" actId="1076"/>
          <ac:spMkLst>
            <pc:docMk/>
            <pc:sldMk cId="513088920" sldId="382"/>
            <ac:spMk id="13" creationId="{6F52873D-A69C-4D6B-9D53-4863DDDA7B68}"/>
          </ac:spMkLst>
        </pc:spChg>
        <pc:spChg chg="add del mod">
          <ac:chgData name="John Budnik" userId="8fc1272e-f45d-4998-8d92-e99b1ffa9f87" providerId="ADAL" clId="{F210F31D-A55C-4F4F-9F3D-FD8018CEB6FE}" dt="2020-11-15T13:44:59.977" v="1415"/>
          <ac:spMkLst>
            <pc:docMk/>
            <pc:sldMk cId="513088920" sldId="382"/>
            <ac:spMk id="14" creationId="{33B8C85C-1A9D-48AA-8620-9AFB3F051A7A}"/>
          </ac:spMkLst>
        </pc:spChg>
        <pc:spChg chg="add del mod">
          <ac:chgData name="John Budnik" userId="8fc1272e-f45d-4998-8d92-e99b1ffa9f87" providerId="ADAL" clId="{F210F31D-A55C-4F4F-9F3D-FD8018CEB6FE}" dt="2020-11-15T13:44:59.977" v="1415"/>
          <ac:spMkLst>
            <pc:docMk/>
            <pc:sldMk cId="513088920" sldId="382"/>
            <ac:spMk id="16" creationId="{B538A056-F584-465E-BAEB-2656ADFCCCF4}"/>
          </ac:spMkLst>
        </pc:spChg>
        <pc:spChg chg="add del mod">
          <ac:chgData name="John Budnik" userId="8fc1272e-f45d-4998-8d92-e99b1ffa9f87" providerId="ADAL" clId="{F210F31D-A55C-4F4F-9F3D-FD8018CEB6FE}" dt="2020-11-15T13:47:00.484" v="1436" actId="478"/>
          <ac:spMkLst>
            <pc:docMk/>
            <pc:sldMk cId="513088920" sldId="382"/>
            <ac:spMk id="22" creationId="{45A23693-579E-4050-9EC2-967657A30C1C}"/>
          </ac:spMkLst>
        </pc:spChg>
        <pc:spChg chg="add mod">
          <ac:chgData name="John Budnik" userId="8fc1272e-f45d-4998-8d92-e99b1ffa9f87" providerId="ADAL" clId="{F210F31D-A55C-4F4F-9F3D-FD8018CEB6FE}" dt="2020-11-15T17:32:19.568" v="3190" actId="208"/>
          <ac:spMkLst>
            <pc:docMk/>
            <pc:sldMk cId="513088920" sldId="382"/>
            <ac:spMk id="25" creationId="{36C13ED5-FCA7-4F14-A058-703DCA0DE839}"/>
          </ac:spMkLst>
        </pc:spChg>
        <pc:spChg chg="add mod">
          <ac:chgData name="John Budnik" userId="8fc1272e-f45d-4998-8d92-e99b1ffa9f87" providerId="ADAL" clId="{F210F31D-A55C-4F4F-9F3D-FD8018CEB6FE}" dt="2020-11-15T13:55:28.591" v="1581" actId="122"/>
          <ac:spMkLst>
            <pc:docMk/>
            <pc:sldMk cId="513088920" sldId="382"/>
            <ac:spMk id="27" creationId="{5B484197-5180-494F-8019-5413A5C4548E}"/>
          </ac:spMkLst>
        </pc:spChg>
        <pc:spChg chg="mod">
          <ac:chgData name="John Budnik" userId="8fc1272e-f45d-4998-8d92-e99b1ffa9f87" providerId="ADAL" clId="{F210F31D-A55C-4F4F-9F3D-FD8018CEB6FE}" dt="2020-11-15T13:54:05.785" v="1554"/>
          <ac:spMkLst>
            <pc:docMk/>
            <pc:sldMk cId="513088920" sldId="382"/>
            <ac:spMk id="29" creationId="{39CD481D-29C1-4259-9B19-D976DC55F847}"/>
          </ac:spMkLst>
        </pc:spChg>
        <pc:spChg chg="mod">
          <ac:chgData name="John Budnik" userId="8fc1272e-f45d-4998-8d92-e99b1ffa9f87" providerId="ADAL" clId="{F210F31D-A55C-4F4F-9F3D-FD8018CEB6FE}" dt="2020-11-15T13:54:05.785" v="1554"/>
          <ac:spMkLst>
            <pc:docMk/>
            <pc:sldMk cId="513088920" sldId="382"/>
            <ac:spMk id="30" creationId="{757E22C8-7F4F-4A90-9143-DAF4853D11B5}"/>
          </ac:spMkLst>
        </pc:spChg>
        <pc:grpChg chg="add del">
          <ac:chgData name="John Budnik" userId="8fc1272e-f45d-4998-8d92-e99b1ffa9f87" providerId="ADAL" clId="{F210F31D-A55C-4F4F-9F3D-FD8018CEB6FE}" dt="2020-11-15T13:47:01.117" v="1437" actId="478"/>
          <ac:grpSpMkLst>
            <pc:docMk/>
            <pc:sldMk cId="513088920" sldId="382"/>
            <ac:grpSpMk id="9" creationId="{5CC54508-BEB1-4B6E-BF8C-1C0DC9180C7A}"/>
          </ac:grpSpMkLst>
        </pc:grpChg>
        <pc:grpChg chg="add del mod">
          <ac:chgData name="John Budnik" userId="8fc1272e-f45d-4998-8d92-e99b1ffa9f87" providerId="ADAL" clId="{F210F31D-A55C-4F4F-9F3D-FD8018CEB6FE}" dt="2020-11-15T13:54:54.788" v="1566" actId="478"/>
          <ac:grpSpMkLst>
            <pc:docMk/>
            <pc:sldMk cId="513088920" sldId="382"/>
            <ac:grpSpMk id="28" creationId="{954C6213-A121-43E5-8DCE-D0ABF0CD61AB}"/>
          </ac:grpSpMkLst>
        </pc:grpChg>
        <pc:graphicFrameChg chg="add del mod">
          <ac:chgData name="John Budnik" userId="8fc1272e-f45d-4998-8d92-e99b1ffa9f87" providerId="ADAL" clId="{F210F31D-A55C-4F4F-9F3D-FD8018CEB6FE}" dt="2020-11-15T13:44:59.977" v="1415"/>
          <ac:graphicFrameMkLst>
            <pc:docMk/>
            <pc:sldMk cId="513088920" sldId="382"/>
            <ac:graphicFrameMk id="15" creationId="{548DAAA8-5F0A-4B9D-8424-990CBB7D4A81}"/>
          </ac:graphicFrameMkLst>
        </pc:graphicFrameChg>
        <pc:graphicFrameChg chg="add del mod">
          <ac:chgData name="John Budnik" userId="8fc1272e-f45d-4998-8d92-e99b1ffa9f87" providerId="ADAL" clId="{F210F31D-A55C-4F4F-9F3D-FD8018CEB6FE}" dt="2020-11-15T13:47:19.833" v="1445"/>
          <ac:graphicFrameMkLst>
            <pc:docMk/>
            <pc:sldMk cId="513088920" sldId="382"/>
            <ac:graphicFrameMk id="17" creationId="{4D1FFFDF-E66B-4635-B90D-EC303C010F86}"/>
          </ac:graphicFrameMkLst>
        </pc:graphicFrameChg>
        <pc:graphicFrameChg chg="add mod modGraphic">
          <ac:chgData name="John Budnik" userId="8fc1272e-f45d-4998-8d92-e99b1ffa9f87" providerId="ADAL" clId="{F210F31D-A55C-4F4F-9F3D-FD8018CEB6FE}" dt="2020-11-15T13:52:44.079" v="1530" actId="122"/>
          <ac:graphicFrameMkLst>
            <pc:docMk/>
            <pc:sldMk cId="513088920" sldId="382"/>
            <ac:graphicFrameMk id="18" creationId="{4C217C8F-EC75-4A27-80DF-3E584260A391}"/>
          </ac:graphicFrameMkLst>
        </pc:graphicFrameChg>
        <pc:picChg chg="add del mod">
          <ac:chgData name="John Budnik" userId="8fc1272e-f45d-4998-8d92-e99b1ffa9f87" providerId="ADAL" clId="{F210F31D-A55C-4F4F-9F3D-FD8018CEB6FE}" dt="2020-11-15T13:49:48.511" v="1455" actId="21"/>
          <ac:picMkLst>
            <pc:docMk/>
            <pc:sldMk cId="513088920" sldId="382"/>
            <ac:picMk id="3" creationId="{36F329D3-D711-4E35-AEDC-9969EF480B19}"/>
          </ac:picMkLst>
        </pc:picChg>
        <pc:picChg chg="add mod">
          <ac:chgData name="John Budnik" userId="8fc1272e-f45d-4998-8d92-e99b1ffa9f87" providerId="ADAL" clId="{F210F31D-A55C-4F4F-9F3D-FD8018CEB6FE}" dt="2020-11-15T13:50:00.178" v="1464" actId="1076"/>
          <ac:picMkLst>
            <pc:docMk/>
            <pc:sldMk cId="513088920" sldId="382"/>
            <ac:picMk id="5" creationId="{355E616E-A7FE-42BB-B01B-B9F6AED7EB0D}"/>
          </ac:picMkLst>
        </pc:picChg>
        <pc:picChg chg="add del">
          <ac:chgData name="John Budnik" userId="8fc1272e-f45d-4998-8d92-e99b1ffa9f87" providerId="ADAL" clId="{F210F31D-A55C-4F4F-9F3D-FD8018CEB6FE}" dt="2020-11-15T13:46:57.115" v="1435" actId="478"/>
          <ac:picMkLst>
            <pc:docMk/>
            <pc:sldMk cId="513088920" sldId="382"/>
            <ac:picMk id="7" creationId="{3E42826C-8920-4E59-B4DE-3DD4572EBD4F}"/>
          </ac:picMkLst>
        </pc:picChg>
        <pc:picChg chg="add mod">
          <ac:chgData name="John Budnik" userId="8fc1272e-f45d-4998-8d92-e99b1ffa9f87" providerId="ADAL" clId="{F210F31D-A55C-4F4F-9F3D-FD8018CEB6FE}" dt="2020-11-15T13:51:05.240" v="1491" actId="1076"/>
          <ac:picMkLst>
            <pc:docMk/>
            <pc:sldMk cId="513088920" sldId="382"/>
            <ac:picMk id="8" creationId="{1E95C070-461B-4EA8-B65A-757AD76549B1}"/>
          </ac:picMkLst>
        </pc:picChg>
        <pc:picChg chg="add mod">
          <ac:chgData name="John Budnik" userId="8fc1272e-f45d-4998-8d92-e99b1ffa9f87" providerId="ADAL" clId="{F210F31D-A55C-4F4F-9F3D-FD8018CEB6FE}" dt="2020-11-15T13:52:09.190" v="1523" actId="1076"/>
          <ac:picMkLst>
            <pc:docMk/>
            <pc:sldMk cId="513088920" sldId="382"/>
            <ac:picMk id="23" creationId="{E6598073-AD6C-4885-8486-59375E948403}"/>
          </ac:picMkLst>
        </pc:picChg>
        <pc:picChg chg="add mod">
          <ac:chgData name="John Budnik" userId="8fc1272e-f45d-4998-8d92-e99b1ffa9f87" providerId="ADAL" clId="{F210F31D-A55C-4F4F-9F3D-FD8018CEB6FE}" dt="2020-11-15T13:55:12.565" v="1579" actId="1076"/>
          <ac:picMkLst>
            <pc:docMk/>
            <pc:sldMk cId="513088920" sldId="382"/>
            <ac:picMk id="32" creationId="{F43A7F88-D5C2-4E73-856E-6DC316B0352B}"/>
          </ac:picMkLst>
        </pc:picChg>
      </pc:sldChg>
      <pc:sldChg chg="addSp delSp modSp add mod modShow">
        <pc:chgData name="John Budnik" userId="8fc1272e-f45d-4998-8d92-e99b1ffa9f87" providerId="ADAL" clId="{F210F31D-A55C-4F4F-9F3D-FD8018CEB6FE}" dt="2020-11-16T16:35:46.530" v="3541"/>
        <pc:sldMkLst>
          <pc:docMk/>
          <pc:sldMk cId="1000271793" sldId="383"/>
        </pc:sldMkLst>
        <pc:spChg chg="mod">
          <ac:chgData name="John Budnik" userId="8fc1272e-f45d-4998-8d92-e99b1ffa9f87" providerId="ADAL" clId="{F210F31D-A55C-4F4F-9F3D-FD8018CEB6FE}" dt="2020-11-15T18:05:36.598" v="3308" actId="1076"/>
          <ac:spMkLst>
            <pc:docMk/>
            <pc:sldMk cId="1000271793" sldId="383"/>
            <ac:spMk id="2" creationId="{70B159C8-9B58-49BF-9B60-C8B03008D4B0}"/>
          </ac:spMkLst>
        </pc:spChg>
        <pc:spChg chg="mod">
          <ac:chgData name="John Budnik" userId="8fc1272e-f45d-4998-8d92-e99b1ffa9f87" providerId="ADAL" clId="{F210F31D-A55C-4F4F-9F3D-FD8018CEB6FE}" dt="2020-11-15T18:03:56.572" v="3291" actId="20577"/>
          <ac:spMkLst>
            <pc:docMk/>
            <pc:sldMk cId="1000271793" sldId="383"/>
            <ac:spMk id="3" creationId="{B54783A0-0A7B-449D-A534-A11E28B5DDDE}"/>
          </ac:spMkLst>
        </pc:spChg>
        <pc:spChg chg="del">
          <ac:chgData name="John Budnik" userId="8fc1272e-f45d-4998-8d92-e99b1ffa9f87" providerId="ADAL" clId="{F210F31D-A55C-4F4F-9F3D-FD8018CEB6FE}" dt="2020-11-16T16:35:46.530" v="3541"/>
          <ac:spMkLst>
            <pc:docMk/>
            <pc:sldMk cId="1000271793" sldId="383"/>
            <ac:spMk id="4" creationId="{DACCED5D-82BE-4863-B20E-ABD97480E987}"/>
          </ac:spMkLst>
        </pc:spChg>
        <pc:picChg chg="add mod">
          <ac:chgData name="John Budnik" userId="8fc1272e-f45d-4998-8d92-e99b1ffa9f87" providerId="ADAL" clId="{F210F31D-A55C-4F4F-9F3D-FD8018CEB6FE}" dt="2020-11-15T18:05:24.637" v="3305" actId="1076"/>
          <ac:picMkLst>
            <pc:docMk/>
            <pc:sldMk cId="1000271793" sldId="383"/>
            <ac:picMk id="5" creationId="{A3C38A73-A784-49F6-9198-265D4B657F15}"/>
          </ac:picMkLst>
        </pc:picChg>
        <pc:picChg chg="mod">
          <ac:chgData name="John Budnik" userId="8fc1272e-f45d-4998-8d92-e99b1ffa9f87" providerId="ADAL" clId="{F210F31D-A55C-4F4F-9F3D-FD8018CEB6FE}" dt="2020-11-15T18:02:58.098" v="3282" actId="1076"/>
          <ac:picMkLst>
            <pc:docMk/>
            <pc:sldMk cId="1000271793" sldId="383"/>
            <ac:picMk id="7" creationId="{D54D2F83-1627-44EB-897E-0F49C048EB3D}"/>
          </ac:picMkLst>
        </pc:picChg>
        <pc:picChg chg="add del mod">
          <ac:chgData name="John Budnik" userId="8fc1272e-f45d-4998-8d92-e99b1ffa9f87" providerId="ADAL" clId="{F210F31D-A55C-4F4F-9F3D-FD8018CEB6FE}" dt="2020-11-15T18:07:19.979" v="3309" actId="478"/>
          <ac:picMkLst>
            <pc:docMk/>
            <pc:sldMk cId="1000271793" sldId="383"/>
            <ac:picMk id="8" creationId="{5873F919-CE63-4675-ABAB-93922B245423}"/>
          </ac:picMkLst>
        </pc:picChg>
        <pc:picChg chg="add mod">
          <ac:chgData name="John Budnik" userId="8fc1272e-f45d-4998-8d92-e99b1ffa9f87" providerId="ADAL" clId="{F210F31D-A55C-4F4F-9F3D-FD8018CEB6FE}" dt="2020-11-15T18:08:01.785" v="3314" actId="1076"/>
          <ac:picMkLst>
            <pc:docMk/>
            <pc:sldMk cId="1000271793" sldId="383"/>
            <ac:picMk id="10" creationId="{76C041FD-D969-40E6-B045-C14D0DEE7F27}"/>
          </ac:picMkLst>
        </pc:picChg>
        <pc:picChg chg="add mod">
          <ac:chgData name="John Budnik" userId="8fc1272e-f45d-4998-8d92-e99b1ffa9f87" providerId="ADAL" clId="{F210F31D-A55C-4F4F-9F3D-FD8018CEB6FE}" dt="2020-11-15T18:07:57.779" v="3312" actId="1076"/>
          <ac:picMkLst>
            <pc:docMk/>
            <pc:sldMk cId="1000271793" sldId="383"/>
            <ac:picMk id="12" creationId="{9AA173AA-9D55-4BA4-A745-8548C8D02DA9}"/>
          </ac:picMkLst>
        </pc:picChg>
      </pc:sldChg>
      <pc:sldChg chg="add del mod modShow">
        <pc:chgData name="John Budnik" userId="8fc1272e-f45d-4998-8d92-e99b1ffa9f87" providerId="ADAL" clId="{F210F31D-A55C-4F4F-9F3D-FD8018CEB6FE}" dt="2020-11-15T14:59:55.813" v="1887" actId="2890"/>
        <pc:sldMkLst>
          <pc:docMk/>
          <pc:sldMk cId="1098883506" sldId="383"/>
        </pc:sldMkLst>
      </pc:sldChg>
      <pc:sldChg chg="add mod modShow">
        <pc:chgData name="John Budnik" userId="8fc1272e-f45d-4998-8d92-e99b1ffa9f87" providerId="ADAL" clId="{F210F31D-A55C-4F4F-9F3D-FD8018CEB6FE}" dt="2020-11-15T15:00:15.164" v="1889" actId="729"/>
        <pc:sldMkLst>
          <pc:docMk/>
          <pc:sldMk cId="1109958078" sldId="383"/>
        </pc:sldMkLst>
      </pc:sldChg>
      <pc:sldChg chg="new del">
        <pc:chgData name="John Budnik" userId="8fc1272e-f45d-4998-8d92-e99b1ffa9f87" providerId="ADAL" clId="{F210F31D-A55C-4F4F-9F3D-FD8018CEB6FE}" dt="2020-11-15T15:42:25.989" v="2360" actId="47"/>
        <pc:sldMkLst>
          <pc:docMk/>
          <pc:sldMk cId="1523383548" sldId="384"/>
        </pc:sldMkLst>
      </pc:sldChg>
      <pc:sldChg chg="add del mod modShow">
        <pc:chgData name="John Budnik" userId="8fc1272e-f45d-4998-8d92-e99b1ffa9f87" providerId="ADAL" clId="{F210F31D-A55C-4F4F-9F3D-FD8018CEB6FE}" dt="2020-11-15T15:24:26.014" v="2161" actId="47"/>
        <pc:sldMkLst>
          <pc:docMk/>
          <pc:sldMk cId="2034360861" sldId="384"/>
        </pc:sldMkLst>
      </pc:sldChg>
      <pc:sldChg chg="addSp delSp modSp add mod">
        <pc:chgData name="John Budnik" userId="8fc1272e-f45d-4998-8d92-e99b1ffa9f87" providerId="ADAL" clId="{F210F31D-A55C-4F4F-9F3D-FD8018CEB6FE}" dt="2020-11-17T07:55:59.955" v="3595" actId="1076"/>
        <pc:sldMkLst>
          <pc:docMk/>
          <pc:sldMk cId="3191982455" sldId="384"/>
        </pc:sldMkLst>
        <pc:picChg chg="del">
          <ac:chgData name="John Budnik" userId="8fc1272e-f45d-4998-8d92-e99b1ffa9f87" providerId="ADAL" clId="{F210F31D-A55C-4F4F-9F3D-FD8018CEB6FE}" dt="2020-11-17T07:55:48.269" v="3590" actId="478"/>
          <ac:picMkLst>
            <pc:docMk/>
            <pc:sldMk cId="3191982455" sldId="384"/>
            <ac:picMk id="5" creationId="{27B9DEDF-8F21-4A93-AC0A-7B56DBE0A1CB}"/>
          </ac:picMkLst>
        </pc:picChg>
        <pc:picChg chg="add mod">
          <ac:chgData name="John Budnik" userId="8fc1272e-f45d-4998-8d92-e99b1ffa9f87" providerId="ADAL" clId="{F210F31D-A55C-4F4F-9F3D-FD8018CEB6FE}" dt="2020-11-17T07:55:59.955" v="3595" actId="1076"/>
          <ac:picMkLst>
            <pc:docMk/>
            <pc:sldMk cId="3191982455" sldId="384"/>
            <ac:picMk id="1026" creationId="{DAA8E211-0DC5-4B57-AA7D-DF8984E22472}"/>
          </ac:picMkLst>
        </pc:picChg>
      </pc:sldChg>
      <pc:sldChg chg="add del mod ord modShow">
        <pc:chgData name="John Budnik" userId="8fc1272e-f45d-4998-8d92-e99b1ffa9f87" providerId="ADAL" clId="{F210F31D-A55C-4F4F-9F3D-FD8018CEB6FE}" dt="2020-11-15T15:25:49.385" v="2176" actId="47"/>
        <pc:sldMkLst>
          <pc:docMk/>
          <pc:sldMk cId="3325516751" sldId="384"/>
        </pc:sldMkLst>
      </pc:sldChg>
      <pc:sldChg chg="add del">
        <pc:chgData name="John Budnik" userId="8fc1272e-f45d-4998-8d92-e99b1ffa9f87" providerId="ADAL" clId="{F210F31D-A55C-4F4F-9F3D-FD8018CEB6FE}" dt="2020-11-15T15:22:18.998" v="2109"/>
        <pc:sldMkLst>
          <pc:docMk/>
          <pc:sldMk cId="891085306" sldId="385"/>
        </pc:sldMkLst>
      </pc:sldChg>
      <pc:sldMasterChg chg="addSp delSp modSp mod modSldLayout">
        <pc:chgData name="John Budnik" userId="8fc1272e-f45d-4998-8d92-e99b1ffa9f87" providerId="ADAL" clId="{F210F31D-A55C-4F4F-9F3D-FD8018CEB6FE}" dt="2020-11-16T16:39:41.428" v="3558" actId="1076"/>
        <pc:sldMasterMkLst>
          <pc:docMk/>
          <pc:sldMasterMk cId="1394360962" sldId="2147483685"/>
        </pc:sldMasterMkLst>
        <pc:spChg chg="mod">
          <ac:chgData name="John Budnik" userId="8fc1272e-f45d-4998-8d92-e99b1ffa9f87" providerId="ADAL" clId="{F210F31D-A55C-4F4F-9F3D-FD8018CEB6FE}" dt="2020-11-16T16:37:54.659" v="3549" actId="207"/>
          <ac:spMkLst>
            <pc:docMk/>
            <pc:sldMasterMk cId="1394360962" sldId="2147483685"/>
            <ac:spMk id="6" creationId="{00000000-0000-0000-0000-000000000000}"/>
          </ac:spMkLst>
        </pc:spChg>
        <pc:picChg chg="add del mod">
          <ac:chgData name="John Budnik" userId="8fc1272e-f45d-4998-8d92-e99b1ffa9f87" providerId="ADAL" clId="{F210F31D-A55C-4F4F-9F3D-FD8018CEB6FE}" dt="2020-11-15T12:55:12.590" v="397" actId="478"/>
          <ac:picMkLst>
            <pc:docMk/>
            <pc:sldMasterMk cId="1394360962" sldId="2147483685"/>
            <ac:picMk id="8" creationId="{0EE55CE2-3E5D-4173-AC3F-6CAEF9D73295}"/>
          </ac:picMkLst>
        </pc:picChg>
        <pc:picChg chg="add del mod">
          <ac:chgData name="John Budnik" userId="8fc1272e-f45d-4998-8d92-e99b1ffa9f87" providerId="ADAL" clId="{F210F31D-A55C-4F4F-9F3D-FD8018CEB6FE}" dt="2020-11-15T12:55:35.034" v="404" actId="21"/>
          <ac:picMkLst>
            <pc:docMk/>
            <pc:sldMasterMk cId="1394360962" sldId="2147483685"/>
            <ac:picMk id="10" creationId="{BDC6E3A4-74D3-4BA2-950E-4BF79E3ACC58}"/>
          </ac:picMkLst>
        </pc:picChg>
        <pc:sldLayoutChg chg="addSp delSp modSp mod">
          <pc:chgData name="John Budnik" userId="8fc1272e-f45d-4998-8d92-e99b1ffa9f87" providerId="ADAL" clId="{F210F31D-A55C-4F4F-9F3D-FD8018CEB6FE}" dt="2020-11-15T13:01:22.501" v="472" actId="478"/>
          <pc:sldLayoutMkLst>
            <pc:docMk/>
            <pc:sldMasterMk cId="1394360962" sldId="2147483685"/>
            <pc:sldLayoutMk cId="1723584344" sldId="2147483674"/>
          </pc:sldLayoutMkLst>
          <pc:spChg chg="add del">
            <ac:chgData name="John Budnik" userId="8fc1272e-f45d-4998-8d92-e99b1ffa9f87" providerId="ADAL" clId="{F210F31D-A55C-4F4F-9F3D-FD8018CEB6FE}" dt="2020-11-15T13:01:22.501" v="472" actId="478"/>
            <ac:spMkLst>
              <pc:docMk/>
              <pc:sldMasterMk cId="1394360962" sldId="2147483685"/>
              <pc:sldLayoutMk cId="1723584344" sldId="2147483674"/>
              <ac:spMk id="18" creationId="{50D947FD-CFE7-4798-9CB5-4E82C27E576E}"/>
            </ac:spMkLst>
          </pc:spChg>
          <pc:picChg chg="add del">
            <ac:chgData name="John Budnik" userId="8fc1272e-f45d-4998-8d92-e99b1ffa9f87" providerId="ADAL" clId="{F210F31D-A55C-4F4F-9F3D-FD8018CEB6FE}" dt="2020-11-15T12:53:36.192" v="390" actId="22"/>
            <ac:picMkLst>
              <pc:docMk/>
              <pc:sldMasterMk cId="1394360962" sldId="2147483685"/>
              <pc:sldLayoutMk cId="1723584344" sldId="2147483674"/>
              <ac:picMk id="8" creationId="{C041BB77-6634-4D20-85DD-C965871C1505}"/>
            </ac:picMkLst>
          </pc:picChg>
          <pc:picChg chg="add del mod">
            <ac:chgData name="John Budnik" userId="8fc1272e-f45d-4998-8d92-e99b1ffa9f87" providerId="ADAL" clId="{F210F31D-A55C-4F4F-9F3D-FD8018CEB6FE}" dt="2020-11-15T12:56:00.454" v="408" actId="21"/>
            <ac:picMkLst>
              <pc:docMk/>
              <pc:sldMasterMk cId="1394360962" sldId="2147483685"/>
              <pc:sldLayoutMk cId="1723584344" sldId="2147483674"/>
              <ac:picMk id="9" creationId="{9508E394-302F-41F9-96C1-535D4EE83BAE}"/>
            </ac:picMkLst>
          </pc:picChg>
          <pc:picChg chg="add del mod">
            <ac:chgData name="John Budnik" userId="8fc1272e-f45d-4998-8d92-e99b1ffa9f87" providerId="ADAL" clId="{F210F31D-A55C-4F4F-9F3D-FD8018CEB6FE}" dt="2020-11-15T12:59:55.295" v="438" actId="478"/>
            <ac:picMkLst>
              <pc:docMk/>
              <pc:sldMasterMk cId="1394360962" sldId="2147483685"/>
              <pc:sldLayoutMk cId="1723584344" sldId="2147483674"/>
              <ac:picMk id="10" creationId="{9FDD3AA3-13C2-4AB2-928B-9DC6C534B3A5}"/>
            </ac:picMkLst>
          </pc:picChg>
          <pc:picChg chg="add mod">
            <ac:chgData name="John Budnik" userId="8fc1272e-f45d-4998-8d92-e99b1ffa9f87" providerId="ADAL" clId="{F210F31D-A55C-4F4F-9F3D-FD8018CEB6FE}" dt="2020-11-15T12:59:59.431" v="439" actId="1076"/>
            <ac:picMkLst>
              <pc:docMk/>
              <pc:sldMasterMk cId="1394360962" sldId="2147483685"/>
              <pc:sldLayoutMk cId="1723584344" sldId="2147483674"/>
              <ac:picMk id="16" creationId="{CDB4AA93-78A7-4665-B210-B5B6D8174874}"/>
            </ac:picMkLst>
          </pc:picChg>
        </pc:sldLayoutChg>
        <pc:sldLayoutChg chg="addSp delSp modSp mod">
          <pc:chgData name="John Budnik" userId="8fc1272e-f45d-4998-8d92-e99b1ffa9f87" providerId="ADAL" clId="{F210F31D-A55C-4F4F-9F3D-FD8018CEB6FE}" dt="2020-11-16T16:36:33.576" v="3543" actId="207"/>
          <pc:sldLayoutMkLst>
            <pc:docMk/>
            <pc:sldMasterMk cId="1394360962" sldId="2147483685"/>
            <pc:sldLayoutMk cId="3432407088" sldId="2147483675"/>
          </pc:sldLayoutMkLst>
          <pc:spChg chg="mod">
            <ac:chgData name="John Budnik" userId="8fc1272e-f45d-4998-8d92-e99b1ffa9f87" providerId="ADAL" clId="{F210F31D-A55C-4F4F-9F3D-FD8018CEB6FE}" dt="2020-11-16T16:36:33.576" v="3543" actId="207"/>
            <ac:spMkLst>
              <pc:docMk/>
              <pc:sldMasterMk cId="1394360962" sldId="2147483685"/>
              <pc:sldLayoutMk cId="3432407088" sldId="2147483675"/>
              <ac:spMk id="9" creationId="{C4AAB51D-4141-4682-9375-DAFD5FB9DD10}"/>
            </ac:spMkLst>
          </pc:spChg>
          <pc:picChg chg="add del">
            <ac:chgData name="John Budnik" userId="8fc1272e-f45d-4998-8d92-e99b1ffa9f87" providerId="ADAL" clId="{F210F31D-A55C-4F4F-9F3D-FD8018CEB6FE}" dt="2020-11-15T13:00:10.501" v="442" actId="478"/>
            <ac:picMkLst>
              <pc:docMk/>
              <pc:sldMasterMk cId="1394360962" sldId="2147483685"/>
              <pc:sldLayoutMk cId="3432407088" sldId="2147483675"/>
              <ac:picMk id="2" creationId="{497ABC18-8FAC-458B-9C54-7C21932A03CC}"/>
            </ac:picMkLst>
          </pc:picChg>
          <pc:picChg chg="add">
            <ac:chgData name="John Budnik" userId="8fc1272e-f45d-4998-8d92-e99b1ffa9f87" providerId="ADAL" clId="{F210F31D-A55C-4F4F-9F3D-FD8018CEB6FE}" dt="2020-11-15T13:00:10.702" v="443" actId="22"/>
            <ac:picMkLst>
              <pc:docMk/>
              <pc:sldMasterMk cId="1394360962" sldId="2147483685"/>
              <pc:sldLayoutMk cId="3432407088" sldId="2147483675"/>
              <ac:picMk id="4" creationId="{E4C23FEA-B528-44FD-BA03-DAEC872AAA23}"/>
            </ac:picMkLst>
          </pc:picChg>
        </pc:sldLayoutChg>
        <pc:sldLayoutChg chg="addSp delSp modSp mod">
          <pc:chgData name="John Budnik" userId="8fc1272e-f45d-4998-8d92-e99b1ffa9f87" providerId="ADAL" clId="{F210F31D-A55C-4F4F-9F3D-FD8018CEB6FE}" dt="2020-11-16T16:36:47.450" v="3545" actId="207"/>
          <pc:sldLayoutMkLst>
            <pc:docMk/>
            <pc:sldMasterMk cId="1394360962" sldId="2147483685"/>
            <pc:sldLayoutMk cId="3020399256" sldId="2147483678"/>
          </pc:sldLayoutMkLst>
          <pc:spChg chg="mod">
            <ac:chgData name="John Budnik" userId="8fc1272e-f45d-4998-8d92-e99b1ffa9f87" providerId="ADAL" clId="{F210F31D-A55C-4F4F-9F3D-FD8018CEB6FE}" dt="2020-11-16T16:36:47.450" v="3545" actId="207"/>
            <ac:spMkLst>
              <pc:docMk/>
              <pc:sldMasterMk cId="1394360962" sldId="2147483685"/>
              <pc:sldLayoutMk cId="3020399256" sldId="2147483678"/>
              <ac:spMk id="8" creationId="{D01080F2-251A-4B88-9A62-16F46D724F83}"/>
            </ac:spMkLst>
          </pc:spChg>
          <pc:picChg chg="add del">
            <ac:chgData name="John Budnik" userId="8fc1272e-f45d-4998-8d92-e99b1ffa9f87" providerId="ADAL" clId="{F210F31D-A55C-4F4F-9F3D-FD8018CEB6FE}" dt="2020-11-15T13:00:17.629" v="448" actId="478"/>
            <ac:picMkLst>
              <pc:docMk/>
              <pc:sldMasterMk cId="1394360962" sldId="2147483685"/>
              <pc:sldLayoutMk cId="3020399256" sldId="2147483678"/>
              <ac:picMk id="2" creationId="{C14A0B26-E4C5-4296-B19E-5D141F0CD945}"/>
            </ac:picMkLst>
          </pc:picChg>
          <pc:picChg chg="add">
            <ac:chgData name="John Budnik" userId="8fc1272e-f45d-4998-8d92-e99b1ffa9f87" providerId="ADAL" clId="{F210F31D-A55C-4F4F-9F3D-FD8018CEB6FE}" dt="2020-11-15T13:00:17.817" v="449" actId="22"/>
            <ac:picMkLst>
              <pc:docMk/>
              <pc:sldMasterMk cId="1394360962" sldId="2147483685"/>
              <pc:sldLayoutMk cId="3020399256" sldId="2147483678"/>
              <ac:picMk id="3" creationId="{D0BADCB4-A62F-4375-BC68-5AEFE3EAC98F}"/>
            </ac:picMkLst>
          </pc:picChg>
        </pc:sldLayoutChg>
        <pc:sldLayoutChg chg="addSp delSp modSp mod">
          <pc:chgData name="John Budnik" userId="8fc1272e-f45d-4998-8d92-e99b1ffa9f87" providerId="ADAL" clId="{F210F31D-A55C-4F4F-9F3D-FD8018CEB6FE}" dt="2020-11-16T16:36:51.078" v="3546" actId="207"/>
          <pc:sldLayoutMkLst>
            <pc:docMk/>
            <pc:sldMasterMk cId="1394360962" sldId="2147483685"/>
            <pc:sldLayoutMk cId="2472297255" sldId="2147483679"/>
          </pc:sldLayoutMkLst>
          <pc:spChg chg="mod">
            <ac:chgData name="John Budnik" userId="8fc1272e-f45d-4998-8d92-e99b1ffa9f87" providerId="ADAL" clId="{F210F31D-A55C-4F4F-9F3D-FD8018CEB6FE}" dt="2020-11-16T16:36:51.078" v="3546" actId="207"/>
            <ac:spMkLst>
              <pc:docMk/>
              <pc:sldMasterMk cId="1394360962" sldId="2147483685"/>
              <pc:sldLayoutMk cId="2472297255" sldId="2147483679"/>
              <ac:spMk id="4" creationId="{BE06F857-D2E1-44DD-ABDD-EBB739645B67}"/>
            </ac:spMkLst>
          </pc:spChg>
          <pc:picChg chg="add del">
            <ac:chgData name="John Budnik" userId="8fc1272e-f45d-4998-8d92-e99b1ffa9f87" providerId="ADAL" clId="{F210F31D-A55C-4F4F-9F3D-FD8018CEB6FE}" dt="2020-11-15T13:00:22.646" v="452" actId="478"/>
            <ac:picMkLst>
              <pc:docMk/>
              <pc:sldMasterMk cId="1394360962" sldId="2147483685"/>
              <pc:sldLayoutMk cId="2472297255" sldId="2147483679"/>
              <ac:picMk id="6" creationId="{6A0EC69F-50B7-4F87-AAB0-2C752C1148BD}"/>
            </ac:picMkLst>
          </pc:picChg>
          <pc:picChg chg="add">
            <ac:chgData name="John Budnik" userId="8fc1272e-f45d-4998-8d92-e99b1ffa9f87" providerId="ADAL" clId="{F210F31D-A55C-4F4F-9F3D-FD8018CEB6FE}" dt="2020-11-15T13:00:22.882" v="453" actId="22"/>
            <ac:picMkLst>
              <pc:docMk/>
              <pc:sldMasterMk cId="1394360962" sldId="2147483685"/>
              <pc:sldLayoutMk cId="2472297255" sldId="2147483679"/>
              <ac:picMk id="8" creationId="{2678B7BD-D6C1-4736-B366-C70A4DE88E9A}"/>
            </ac:picMkLst>
          </pc:picChg>
        </pc:sldLayoutChg>
        <pc:sldLayoutChg chg="addSp delSp mod">
          <pc:chgData name="John Budnik" userId="8fc1272e-f45d-4998-8d92-e99b1ffa9f87" providerId="ADAL" clId="{F210F31D-A55C-4F4F-9F3D-FD8018CEB6FE}" dt="2020-11-15T13:00:40.955" v="463" actId="22"/>
          <pc:sldLayoutMkLst>
            <pc:docMk/>
            <pc:sldMasterMk cId="1394360962" sldId="2147483685"/>
            <pc:sldLayoutMk cId="4046387602" sldId="2147483683"/>
          </pc:sldLayoutMkLst>
          <pc:picChg chg="add del">
            <ac:chgData name="John Budnik" userId="8fc1272e-f45d-4998-8d92-e99b1ffa9f87" providerId="ADAL" clId="{F210F31D-A55C-4F4F-9F3D-FD8018CEB6FE}" dt="2020-11-15T13:00:40.772" v="462" actId="478"/>
            <ac:picMkLst>
              <pc:docMk/>
              <pc:sldMasterMk cId="1394360962" sldId="2147483685"/>
              <pc:sldLayoutMk cId="4046387602" sldId="2147483683"/>
              <ac:picMk id="12" creationId="{A9B1821D-F914-474A-88E3-37A8EFC5B1E4}"/>
            </ac:picMkLst>
          </pc:picChg>
          <pc:picChg chg="add">
            <ac:chgData name="John Budnik" userId="8fc1272e-f45d-4998-8d92-e99b1ffa9f87" providerId="ADAL" clId="{F210F31D-A55C-4F4F-9F3D-FD8018CEB6FE}" dt="2020-11-15T13:00:40.955" v="463" actId="22"/>
            <ac:picMkLst>
              <pc:docMk/>
              <pc:sldMasterMk cId="1394360962" sldId="2147483685"/>
              <pc:sldLayoutMk cId="4046387602" sldId="2147483683"/>
              <ac:picMk id="14" creationId="{42FA6C07-784C-4D81-8DDC-5F33C03768B8}"/>
            </ac:picMkLst>
          </pc:picChg>
        </pc:sldLayoutChg>
        <pc:sldLayoutChg chg="addSp delSp modSp mod">
          <pc:chgData name="John Budnik" userId="8fc1272e-f45d-4998-8d92-e99b1ffa9f87" providerId="ADAL" clId="{F210F31D-A55C-4F4F-9F3D-FD8018CEB6FE}" dt="2020-11-16T16:36:38.795" v="3544" actId="207"/>
          <pc:sldLayoutMkLst>
            <pc:docMk/>
            <pc:sldMasterMk cId="1394360962" sldId="2147483685"/>
            <pc:sldLayoutMk cId="2423224153" sldId="2147483684"/>
          </pc:sldLayoutMkLst>
          <pc:spChg chg="mod">
            <ac:chgData name="John Budnik" userId="8fc1272e-f45d-4998-8d92-e99b1ffa9f87" providerId="ADAL" clId="{F210F31D-A55C-4F4F-9F3D-FD8018CEB6FE}" dt="2020-11-16T16:36:38.795" v="3544" actId="207"/>
            <ac:spMkLst>
              <pc:docMk/>
              <pc:sldMasterMk cId="1394360962" sldId="2147483685"/>
              <pc:sldLayoutMk cId="2423224153" sldId="2147483684"/>
              <ac:spMk id="12" creationId="{A38552DC-952E-41EA-AAAF-C2187523C0B0}"/>
            </ac:spMkLst>
          </pc:spChg>
          <pc:picChg chg="add del">
            <ac:chgData name="John Budnik" userId="8fc1272e-f45d-4998-8d92-e99b1ffa9f87" providerId="ADAL" clId="{F210F31D-A55C-4F4F-9F3D-FD8018CEB6FE}" dt="2020-11-15T13:00:12.957" v="444" actId="478"/>
            <ac:picMkLst>
              <pc:docMk/>
              <pc:sldMasterMk cId="1394360962" sldId="2147483685"/>
              <pc:sldLayoutMk cId="2423224153" sldId="2147483684"/>
              <ac:picMk id="7" creationId="{1314F808-B4DE-4304-AD59-91741A29C45C}"/>
            </ac:picMkLst>
          </pc:picChg>
          <pc:picChg chg="add mod">
            <ac:chgData name="John Budnik" userId="8fc1272e-f45d-4998-8d92-e99b1ffa9f87" providerId="ADAL" clId="{F210F31D-A55C-4F4F-9F3D-FD8018CEB6FE}" dt="2020-11-15T13:00:14.483" v="447" actId="1035"/>
            <ac:picMkLst>
              <pc:docMk/>
              <pc:sldMasterMk cId="1394360962" sldId="2147483685"/>
              <pc:sldLayoutMk cId="2423224153" sldId="2147483684"/>
              <ac:picMk id="8" creationId="{01112D32-4B8D-4964-A265-3DA700214EF4}"/>
            </ac:picMkLst>
          </pc:picChg>
        </pc:sldLayoutChg>
        <pc:sldLayoutChg chg="addSp delSp mod">
          <pc:chgData name="John Budnik" userId="8fc1272e-f45d-4998-8d92-e99b1ffa9f87" providerId="ADAL" clId="{F210F31D-A55C-4F4F-9F3D-FD8018CEB6FE}" dt="2020-11-15T13:00:20.455" v="451" actId="22"/>
          <pc:sldLayoutMkLst>
            <pc:docMk/>
            <pc:sldMasterMk cId="1394360962" sldId="2147483685"/>
            <pc:sldLayoutMk cId="1418890711" sldId="2147483688"/>
          </pc:sldLayoutMkLst>
          <pc:picChg chg="add del">
            <ac:chgData name="John Budnik" userId="8fc1272e-f45d-4998-8d92-e99b1ffa9f87" providerId="ADAL" clId="{F210F31D-A55C-4F4F-9F3D-FD8018CEB6FE}" dt="2020-11-15T13:00:20.220" v="450" actId="478"/>
            <ac:picMkLst>
              <pc:docMk/>
              <pc:sldMasterMk cId="1394360962" sldId="2147483685"/>
              <pc:sldLayoutMk cId="1418890711" sldId="2147483688"/>
              <ac:picMk id="2" creationId="{4E0F087D-7678-4ABE-811C-DC74589FF02C}"/>
            </ac:picMkLst>
          </pc:picChg>
          <pc:picChg chg="add">
            <ac:chgData name="John Budnik" userId="8fc1272e-f45d-4998-8d92-e99b1ffa9f87" providerId="ADAL" clId="{F210F31D-A55C-4F4F-9F3D-FD8018CEB6FE}" dt="2020-11-15T13:00:20.455" v="451" actId="22"/>
            <ac:picMkLst>
              <pc:docMk/>
              <pc:sldMasterMk cId="1394360962" sldId="2147483685"/>
              <pc:sldLayoutMk cId="1418890711" sldId="2147483688"/>
              <ac:picMk id="3" creationId="{B49341CB-7242-45A3-AFEC-7661F1682CF9}"/>
            </ac:picMkLst>
          </pc:picChg>
        </pc:sldLayoutChg>
        <pc:sldLayoutChg chg="addSp delSp modSp mod">
          <pc:chgData name="John Budnik" userId="8fc1272e-f45d-4998-8d92-e99b1ffa9f87" providerId="ADAL" clId="{F210F31D-A55C-4F4F-9F3D-FD8018CEB6FE}" dt="2020-11-16T16:37:01.712" v="3548" actId="207"/>
          <pc:sldLayoutMkLst>
            <pc:docMk/>
            <pc:sldMasterMk cId="1394360962" sldId="2147483685"/>
            <pc:sldLayoutMk cId="1626310217" sldId="2147483689"/>
          </pc:sldLayoutMkLst>
          <pc:spChg chg="mod">
            <ac:chgData name="John Budnik" userId="8fc1272e-f45d-4998-8d92-e99b1ffa9f87" providerId="ADAL" clId="{F210F31D-A55C-4F4F-9F3D-FD8018CEB6FE}" dt="2020-11-16T16:37:01.712" v="3548" actId="207"/>
            <ac:spMkLst>
              <pc:docMk/>
              <pc:sldMasterMk cId="1394360962" sldId="2147483685"/>
              <pc:sldLayoutMk cId="1626310217" sldId="2147483689"/>
              <ac:spMk id="4" creationId="{BE06F857-D2E1-44DD-ABDD-EBB739645B67}"/>
            </ac:spMkLst>
          </pc:spChg>
          <pc:picChg chg="add del">
            <ac:chgData name="John Budnik" userId="8fc1272e-f45d-4998-8d92-e99b1ffa9f87" providerId="ADAL" clId="{F210F31D-A55C-4F4F-9F3D-FD8018CEB6FE}" dt="2020-11-15T13:00:38.509" v="460" actId="478"/>
            <ac:picMkLst>
              <pc:docMk/>
              <pc:sldMasterMk cId="1394360962" sldId="2147483685"/>
              <pc:sldLayoutMk cId="1626310217" sldId="2147483689"/>
              <ac:picMk id="8" creationId="{5F52B2CE-BA84-48EB-8671-123565BFBA10}"/>
            </ac:picMkLst>
          </pc:picChg>
          <pc:picChg chg="add">
            <ac:chgData name="John Budnik" userId="8fc1272e-f45d-4998-8d92-e99b1ffa9f87" providerId="ADAL" clId="{F210F31D-A55C-4F4F-9F3D-FD8018CEB6FE}" dt="2020-11-15T13:00:38.713" v="461" actId="22"/>
            <ac:picMkLst>
              <pc:docMk/>
              <pc:sldMasterMk cId="1394360962" sldId="2147483685"/>
              <pc:sldLayoutMk cId="1626310217" sldId="2147483689"/>
              <ac:picMk id="11" creationId="{CA474E07-B0C3-47A8-899D-66CEC97043CB}"/>
            </ac:picMkLst>
          </pc:picChg>
        </pc:sldLayoutChg>
        <pc:sldLayoutChg chg="addSp delSp mod">
          <pc:chgData name="John Budnik" userId="8fc1272e-f45d-4998-8d92-e99b1ffa9f87" providerId="ADAL" clId="{F210F31D-A55C-4F4F-9F3D-FD8018CEB6FE}" dt="2020-11-15T13:00:35.459" v="459" actId="22"/>
          <pc:sldLayoutMkLst>
            <pc:docMk/>
            <pc:sldMasterMk cId="1394360962" sldId="2147483685"/>
            <pc:sldLayoutMk cId="3079185374" sldId="2147483690"/>
          </pc:sldLayoutMkLst>
          <pc:picChg chg="add del">
            <ac:chgData name="John Budnik" userId="8fc1272e-f45d-4998-8d92-e99b1ffa9f87" providerId="ADAL" clId="{F210F31D-A55C-4F4F-9F3D-FD8018CEB6FE}" dt="2020-11-15T13:00:35.261" v="458" actId="478"/>
            <ac:picMkLst>
              <pc:docMk/>
              <pc:sldMasterMk cId="1394360962" sldId="2147483685"/>
              <pc:sldLayoutMk cId="3079185374" sldId="2147483690"/>
              <ac:picMk id="7" creationId="{830E31B0-A42D-461C-A691-EB5F991FF02E}"/>
            </ac:picMkLst>
          </pc:picChg>
          <pc:picChg chg="add">
            <ac:chgData name="John Budnik" userId="8fc1272e-f45d-4998-8d92-e99b1ffa9f87" providerId="ADAL" clId="{F210F31D-A55C-4F4F-9F3D-FD8018CEB6FE}" dt="2020-11-15T13:00:35.459" v="459" actId="22"/>
            <ac:picMkLst>
              <pc:docMk/>
              <pc:sldMasterMk cId="1394360962" sldId="2147483685"/>
              <pc:sldLayoutMk cId="3079185374" sldId="2147483690"/>
              <ac:picMk id="8" creationId="{2C5A6471-BDE6-4032-BE94-A5924B61CA1A}"/>
            </ac:picMkLst>
          </pc:picChg>
        </pc:sldLayoutChg>
        <pc:sldLayoutChg chg="addSp delSp modSp mod">
          <pc:chgData name="John Budnik" userId="8fc1272e-f45d-4998-8d92-e99b1ffa9f87" providerId="ADAL" clId="{F210F31D-A55C-4F4F-9F3D-FD8018CEB6FE}" dt="2020-11-16T16:39:41.428" v="3558" actId="1076"/>
          <pc:sldLayoutMkLst>
            <pc:docMk/>
            <pc:sldMasterMk cId="1394360962" sldId="2147483685"/>
            <pc:sldLayoutMk cId="4184935720" sldId="2147483691"/>
          </pc:sldLayoutMkLst>
          <pc:spChg chg="mod">
            <ac:chgData name="John Budnik" userId="8fc1272e-f45d-4998-8d92-e99b1ffa9f87" providerId="ADAL" clId="{F210F31D-A55C-4F4F-9F3D-FD8018CEB6FE}" dt="2020-11-16T16:39:33.886" v="3555" actId="1076"/>
            <ac:spMkLst>
              <pc:docMk/>
              <pc:sldMasterMk cId="1394360962" sldId="2147483685"/>
              <pc:sldLayoutMk cId="4184935720" sldId="2147483691"/>
              <ac:spMk id="5" creationId="{0AB10FFC-D586-994D-8D3D-F4042255CB72}"/>
            </ac:spMkLst>
          </pc:spChg>
          <pc:spChg chg="add mod">
            <ac:chgData name="John Budnik" userId="8fc1272e-f45d-4998-8d92-e99b1ffa9f87" providerId="ADAL" clId="{F210F31D-A55C-4F4F-9F3D-FD8018CEB6FE}" dt="2020-11-16T16:39:41.428" v="3558" actId="1076"/>
            <ac:spMkLst>
              <pc:docMk/>
              <pc:sldMasterMk cId="1394360962" sldId="2147483685"/>
              <pc:sldLayoutMk cId="4184935720" sldId="2147483691"/>
              <ac:spMk id="11" creationId="{A65D724B-19AB-4BFE-AFE4-AC972A555840}"/>
            </ac:spMkLst>
          </pc:spChg>
          <pc:picChg chg="add del">
            <ac:chgData name="John Budnik" userId="8fc1272e-f45d-4998-8d92-e99b1ffa9f87" providerId="ADAL" clId="{F210F31D-A55C-4F4F-9F3D-FD8018CEB6FE}" dt="2020-11-15T13:00:32.846" v="456" actId="478"/>
            <ac:picMkLst>
              <pc:docMk/>
              <pc:sldMasterMk cId="1394360962" sldId="2147483685"/>
              <pc:sldLayoutMk cId="4184935720" sldId="2147483691"/>
              <ac:picMk id="8" creationId="{6F91406E-6E3E-4802-B550-E3065A103265}"/>
            </ac:picMkLst>
          </pc:picChg>
          <pc:picChg chg="add">
            <ac:chgData name="John Budnik" userId="8fc1272e-f45d-4998-8d92-e99b1ffa9f87" providerId="ADAL" clId="{F210F31D-A55C-4F4F-9F3D-FD8018CEB6FE}" dt="2020-11-15T13:00:33.041" v="457" actId="22"/>
            <ac:picMkLst>
              <pc:docMk/>
              <pc:sldMasterMk cId="1394360962" sldId="2147483685"/>
              <pc:sldLayoutMk cId="4184935720" sldId="2147483691"/>
              <ac:picMk id="9" creationId="{55B638F6-F560-4E5B-8632-8575165BF3FE}"/>
            </ac:picMkLst>
          </pc:picChg>
        </pc:sldLayoutChg>
        <pc:sldLayoutChg chg="addSp delSp modSp mod">
          <pc:chgData name="John Budnik" userId="8fc1272e-f45d-4998-8d92-e99b1ffa9f87" providerId="ADAL" clId="{F210F31D-A55C-4F4F-9F3D-FD8018CEB6FE}" dt="2020-11-16T16:36:54.942" v="3547" actId="207"/>
          <pc:sldLayoutMkLst>
            <pc:docMk/>
            <pc:sldMasterMk cId="1394360962" sldId="2147483685"/>
            <pc:sldLayoutMk cId="3701714163" sldId="2147483692"/>
          </pc:sldLayoutMkLst>
          <pc:spChg chg="mod">
            <ac:chgData name="John Budnik" userId="8fc1272e-f45d-4998-8d92-e99b1ffa9f87" providerId="ADAL" clId="{F210F31D-A55C-4F4F-9F3D-FD8018CEB6FE}" dt="2020-11-16T16:36:54.942" v="3547" actId="207"/>
            <ac:spMkLst>
              <pc:docMk/>
              <pc:sldMasterMk cId="1394360962" sldId="2147483685"/>
              <pc:sldLayoutMk cId="3701714163" sldId="2147483692"/>
              <ac:spMk id="4" creationId="{BE06F857-D2E1-44DD-ABDD-EBB739645B67}"/>
            </ac:spMkLst>
          </pc:spChg>
          <pc:spChg chg="mod">
            <ac:chgData name="John Budnik" userId="8fc1272e-f45d-4998-8d92-e99b1ffa9f87" providerId="ADAL" clId="{F210F31D-A55C-4F4F-9F3D-FD8018CEB6FE}" dt="2020-11-15T13:18:38.468" v="1049" actId="14100"/>
            <ac:spMkLst>
              <pc:docMk/>
              <pc:sldMasterMk cId="1394360962" sldId="2147483685"/>
              <pc:sldLayoutMk cId="3701714163" sldId="2147483692"/>
              <ac:spMk id="5" creationId="{05BFC727-5650-B049-AA2A-2511C08FB35B}"/>
            </ac:spMkLst>
          </pc:spChg>
          <pc:picChg chg="add del">
            <ac:chgData name="John Budnik" userId="8fc1272e-f45d-4998-8d92-e99b1ffa9f87" providerId="ADAL" clId="{F210F31D-A55C-4F4F-9F3D-FD8018CEB6FE}" dt="2020-11-15T13:00:25.198" v="454" actId="478"/>
            <ac:picMkLst>
              <pc:docMk/>
              <pc:sldMasterMk cId="1394360962" sldId="2147483685"/>
              <pc:sldLayoutMk cId="3701714163" sldId="2147483692"/>
              <ac:picMk id="7" creationId="{CCC94CE6-6B17-4918-A217-0E9AFDF3B6E9}"/>
            </ac:picMkLst>
          </pc:picChg>
          <pc:picChg chg="add del mod">
            <ac:chgData name="John Budnik" userId="8fc1272e-f45d-4998-8d92-e99b1ffa9f87" providerId="ADAL" clId="{F210F31D-A55C-4F4F-9F3D-FD8018CEB6FE}" dt="2020-11-15T13:18:31.476" v="1046" actId="14100"/>
            <ac:picMkLst>
              <pc:docMk/>
              <pc:sldMasterMk cId="1394360962" sldId="2147483685"/>
              <pc:sldLayoutMk cId="3701714163" sldId="2147483692"/>
              <ac:picMk id="8" creationId="{B62C2C91-F8D2-492F-9111-0294B1E3E041}"/>
            </ac:picMkLst>
          </pc:picChg>
          <pc:picChg chg="add del mod">
            <ac:chgData name="John Budnik" userId="8fc1272e-f45d-4998-8d92-e99b1ffa9f87" providerId="ADAL" clId="{F210F31D-A55C-4F4F-9F3D-FD8018CEB6FE}" dt="2020-11-15T13:18:33.732" v="1048" actId="478"/>
            <ac:picMkLst>
              <pc:docMk/>
              <pc:sldMasterMk cId="1394360962" sldId="2147483685"/>
              <pc:sldLayoutMk cId="3701714163" sldId="2147483692"/>
              <ac:picMk id="15" creationId="{F70D0BD1-B5B6-403F-AAAC-8B0E41E63364}"/>
            </ac:picMkLst>
          </pc:picChg>
        </pc:sldLayoutChg>
        <pc:sldLayoutChg chg="addSp delSp modSp mod">
          <pc:chgData name="John Budnik" userId="8fc1272e-f45d-4998-8d92-e99b1ffa9f87" providerId="ADAL" clId="{F210F31D-A55C-4F4F-9F3D-FD8018CEB6FE}" dt="2020-11-16T16:36:25.674" v="3542" actId="207"/>
          <pc:sldLayoutMkLst>
            <pc:docMk/>
            <pc:sldMasterMk cId="1394360962" sldId="2147483685"/>
            <pc:sldLayoutMk cId="1397075840" sldId="2147483693"/>
          </pc:sldLayoutMkLst>
          <pc:spChg chg="mod">
            <ac:chgData name="John Budnik" userId="8fc1272e-f45d-4998-8d92-e99b1ffa9f87" providerId="ADAL" clId="{F210F31D-A55C-4F4F-9F3D-FD8018CEB6FE}" dt="2020-11-16T16:36:25.674" v="3542" actId="207"/>
            <ac:spMkLst>
              <pc:docMk/>
              <pc:sldMasterMk cId="1394360962" sldId="2147483685"/>
              <pc:sldLayoutMk cId="1397075840" sldId="2147483693"/>
              <ac:spMk id="6" creationId="{5FAEB271-5CC0-4759-BC6E-8BE53AB227C0}"/>
            </ac:spMkLst>
          </pc:spChg>
          <pc:picChg chg="add del">
            <ac:chgData name="John Budnik" userId="8fc1272e-f45d-4998-8d92-e99b1ffa9f87" providerId="ADAL" clId="{F210F31D-A55C-4F4F-9F3D-FD8018CEB6FE}" dt="2020-11-15T13:00:03.982" v="440" actId="478"/>
            <ac:picMkLst>
              <pc:docMk/>
              <pc:sldMasterMk cId="1394360962" sldId="2147483685"/>
              <pc:sldLayoutMk cId="1397075840" sldId="2147483693"/>
              <ac:picMk id="7" creationId="{974D06F7-5C08-4B71-8E05-0706D72C5224}"/>
            </ac:picMkLst>
          </pc:picChg>
          <pc:picChg chg="add">
            <ac:chgData name="John Budnik" userId="8fc1272e-f45d-4998-8d92-e99b1ffa9f87" providerId="ADAL" clId="{F210F31D-A55C-4F4F-9F3D-FD8018CEB6FE}" dt="2020-11-15T13:00:04.164" v="441" actId="22"/>
            <ac:picMkLst>
              <pc:docMk/>
              <pc:sldMasterMk cId="1394360962" sldId="2147483685"/>
              <pc:sldLayoutMk cId="1397075840" sldId="2147483693"/>
              <ac:picMk id="8" creationId="{D2B2A550-5925-4A37-9E33-EDE8B6447132}"/>
            </ac:picMkLst>
          </pc:picChg>
        </pc:sldLayoutChg>
      </pc:sldMasterChg>
      <pc:sldMasterChg chg="del delSldLayout">
        <pc:chgData name="John Budnik" userId="8fc1272e-f45d-4998-8d92-e99b1ffa9f87" providerId="ADAL" clId="{F210F31D-A55C-4F4F-9F3D-FD8018CEB6FE}" dt="2020-11-15T15:38:34.592" v="2358" actId="700"/>
        <pc:sldMasterMkLst>
          <pc:docMk/>
          <pc:sldMasterMk cId="41401255" sldId="2147483694"/>
        </pc:sldMasterMkLst>
        <pc:sldLayoutChg chg="del">
          <pc:chgData name="John Budnik" userId="8fc1272e-f45d-4998-8d92-e99b1ffa9f87" providerId="ADAL" clId="{F210F31D-A55C-4F4F-9F3D-FD8018CEB6FE}" dt="2020-11-15T15:38:34.592" v="2358" actId="700"/>
          <pc:sldLayoutMkLst>
            <pc:docMk/>
            <pc:sldMasterMk cId="41401255" sldId="2147483694"/>
            <pc:sldLayoutMk cId="2938425379" sldId="2147483695"/>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4227747482" sldId="2147483696"/>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2641839408" sldId="2147483697"/>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3193318951" sldId="2147483698"/>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380112887" sldId="2147483699"/>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3748814310" sldId="2147483700"/>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1826517528" sldId="2147483701"/>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91462048" sldId="2147483702"/>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1610941587" sldId="2147483703"/>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2110902092" sldId="2147483704"/>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1262118822" sldId="2147483705"/>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812711218" sldId="2147483706"/>
          </pc:sldLayoutMkLst>
        </pc:sldLayoutChg>
        <pc:sldLayoutChg chg="del">
          <pc:chgData name="John Budnik" userId="8fc1272e-f45d-4998-8d92-e99b1ffa9f87" providerId="ADAL" clId="{F210F31D-A55C-4F4F-9F3D-FD8018CEB6FE}" dt="2020-11-15T15:38:34.592" v="2358" actId="700"/>
          <pc:sldLayoutMkLst>
            <pc:docMk/>
            <pc:sldMasterMk cId="41401255" sldId="2147483694"/>
            <pc:sldLayoutMk cId="4209558890" sldId="2147483707"/>
          </pc:sldLayoutMkLst>
        </pc:sldLayoutChg>
      </pc:sldMasterChg>
    </pc:docChg>
  </pc:docChgLst>
  <pc:docChgLst>
    <pc:chgData name="Dion Hoxha" userId="56c781cc-6fed-40ec-a705-463f0487c9a4" providerId="ADAL" clId="{B52920AB-F1EB-4957-811D-FDCDB330215E}"/>
    <pc:docChg chg="undo custSel addSld delSld modSld sldOrd">
      <pc:chgData name="Dion Hoxha" userId="56c781cc-6fed-40ec-a705-463f0487c9a4" providerId="ADAL" clId="{B52920AB-F1EB-4957-811D-FDCDB330215E}" dt="2020-11-17T09:56:36.990" v="4289" actId="20577"/>
      <pc:docMkLst>
        <pc:docMk/>
      </pc:docMkLst>
      <pc:sldChg chg="del">
        <pc:chgData name="Dion Hoxha" userId="56c781cc-6fed-40ec-a705-463f0487c9a4" providerId="ADAL" clId="{B52920AB-F1EB-4957-811D-FDCDB330215E}" dt="2020-11-13T10:59:55.558" v="655" actId="47"/>
        <pc:sldMkLst>
          <pc:docMk/>
          <pc:sldMk cId="2276898735" sldId="257"/>
        </pc:sldMkLst>
      </pc:sldChg>
      <pc:sldChg chg="add ord addCm modCm">
        <pc:chgData name="Dion Hoxha" userId="56c781cc-6fed-40ec-a705-463f0487c9a4" providerId="ADAL" clId="{B52920AB-F1EB-4957-811D-FDCDB330215E}" dt="2020-11-13T13:07:59.061" v="961" actId="1589"/>
        <pc:sldMkLst>
          <pc:docMk/>
          <pc:sldMk cId="95992585" sldId="258"/>
        </pc:sldMkLst>
      </pc:sldChg>
      <pc:sldChg chg="add mod modShow">
        <pc:chgData name="Dion Hoxha" userId="56c781cc-6fed-40ec-a705-463f0487c9a4" providerId="ADAL" clId="{B52920AB-F1EB-4957-811D-FDCDB330215E}" dt="2020-11-13T11:03:36.345" v="668" actId="729"/>
        <pc:sldMkLst>
          <pc:docMk/>
          <pc:sldMk cId="288332819" sldId="259"/>
        </pc:sldMkLst>
      </pc:sldChg>
      <pc:sldChg chg="del">
        <pc:chgData name="Dion Hoxha" userId="56c781cc-6fed-40ec-a705-463f0487c9a4" providerId="ADAL" clId="{B52920AB-F1EB-4957-811D-FDCDB330215E}" dt="2020-11-13T11:00:22.623" v="661" actId="47"/>
        <pc:sldMkLst>
          <pc:docMk/>
          <pc:sldMk cId="2682059810" sldId="259"/>
        </pc:sldMkLst>
      </pc:sldChg>
      <pc:sldChg chg="modSp mod">
        <pc:chgData name="Dion Hoxha" userId="56c781cc-6fed-40ec-a705-463f0487c9a4" providerId="ADAL" clId="{B52920AB-F1EB-4957-811D-FDCDB330215E}" dt="2020-11-13T10:07:47.327" v="444" actId="1076"/>
        <pc:sldMkLst>
          <pc:docMk/>
          <pc:sldMk cId="261448793" sldId="260"/>
        </pc:sldMkLst>
        <pc:spChg chg="mod">
          <ac:chgData name="Dion Hoxha" userId="56c781cc-6fed-40ec-a705-463f0487c9a4" providerId="ADAL" clId="{B52920AB-F1EB-4957-811D-FDCDB330215E}" dt="2020-11-13T10:07:47.327" v="444" actId="1076"/>
          <ac:spMkLst>
            <pc:docMk/>
            <pc:sldMk cId="261448793" sldId="260"/>
            <ac:spMk id="10" creationId="{F84E6006-87BE-4C78-B7DA-C5892BD932D3}"/>
          </ac:spMkLst>
        </pc:spChg>
      </pc:sldChg>
      <pc:sldChg chg="add mod modShow">
        <pc:chgData name="Dion Hoxha" userId="56c781cc-6fed-40ec-a705-463f0487c9a4" providerId="ADAL" clId="{B52920AB-F1EB-4957-811D-FDCDB330215E}" dt="2020-11-13T11:03:36.345" v="668" actId="729"/>
        <pc:sldMkLst>
          <pc:docMk/>
          <pc:sldMk cId="4208792017" sldId="261"/>
        </pc:sldMkLst>
      </pc:sldChg>
      <pc:sldChg chg="modSp mod">
        <pc:chgData name="Dion Hoxha" userId="56c781cc-6fed-40ec-a705-463f0487c9a4" providerId="ADAL" clId="{B52920AB-F1EB-4957-811D-FDCDB330215E}" dt="2020-11-12T11:08:02.432" v="31" actId="14100"/>
        <pc:sldMkLst>
          <pc:docMk/>
          <pc:sldMk cId="2882657888" sldId="263"/>
        </pc:sldMkLst>
        <pc:grpChg chg="mod">
          <ac:chgData name="Dion Hoxha" userId="56c781cc-6fed-40ec-a705-463f0487c9a4" providerId="ADAL" clId="{B52920AB-F1EB-4957-811D-FDCDB330215E}" dt="2020-11-12T11:08:02.432" v="31" actId="14100"/>
          <ac:grpSpMkLst>
            <pc:docMk/>
            <pc:sldMk cId="2882657888" sldId="263"/>
            <ac:grpSpMk id="6" creationId="{F9FD2578-7AD5-4DAF-AF4A-25A830C6EF20}"/>
          </ac:grpSpMkLst>
        </pc:grpChg>
      </pc:sldChg>
      <pc:sldChg chg="del">
        <pc:chgData name="Dion Hoxha" userId="56c781cc-6fed-40ec-a705-463f0487c9a4" providerId="ADAL" clId="{B52920AB-F1EB-4957-811D-FDCDB330215E}" dt="2020-11-13T11:00:21.364" v="659" actId="47"/>
        <pc:sldMkLst>
          <pc:docMk/>
          <pc:sldMk cId="1191027962" sldId="264"/>
        </pc:sldMkLst>
      </pc:sldChg>
      <pc:sldChg chg="modSp mod ord addCm modCm">
        <pc:chgData name="Dion Hoxha" userId="56c781cc-6fed-40ec-a705-463f0487c9a4" providerId="ADAL" clId="{B52920AB-F1EB-4957-811D-FDCDB330215E}" dt="2020-11-13T13:14:51.612" v="1005" actId="1589"/>
        <pc:sldMkLst>
          <pc:docMk/>
          <pc:sldMk cId="4028626550" sldId="267"/>
        </pc:sldMkLst>
        <pc:spChg chg="mod">
          <ac:chgData name="Dion Hoxha" userId="56c781cc-6fed-40ec-a705-463f0487c9a4" providerId="ADAL" clId="{B52920AB-F1EB-4957-811D-FDCDB330215E}" dt="2020-11-13T10:48:50.729" v="590" actId="20577"/>
          <ac:spMkLst>
            <pc:docMk/>
            <pc:sldMk cId="4028626550" sldId="267"/>
            <ac:spMk id="2" creationId="{003F7245-B0E5-484F-88D0-FA9D0C77C036}"/>
          </ac:spMkLst>
        </pc:spChg>
      </pc:sldChg>
      <pc:sldChg chg="del">
        <pc:chgData name="Dion Hoxha" userId="56c781cc-6fed-40ec-a705-463f0487c9a4" providerId="ADAL" clId="{B52920AB-F1EB-4957-811D-FDCDB330215E}" dt="2020-11-13T11:00:21.961" v="660" actId="47"/>
        <pc:sldMkLst>
          <pc:docMk/>
          <pc:sldMk cId="140209610" sldId="268"/>
        </pc:sldMkLst>
      </pc:sldChg>
      <pc:sldChg chg="delSp modSp mod">
        <pc:chgData name="Dion Hoxha" userId="56c781cc-6fed-40ec-a705-463f0487c9a4" providerId="ADAL" clId="{B52920AB-F1EB-4957-811D-FDCDB330215E}" dt="2020-11-15T18:11:32.936" v="3004" actId="21"/>
        <pc:sldMkLst>
          <pc:docMk/>
          <pc:sldMk cId="487305250" sldId="272"/>
        </pc:sldMkLst>
        <pc:spChg chg="del mod">
          <ac:chgData name="Dion Hoxha" userId="56c781cc-6fed-40ec-a705-463f0487c9a4" providerId="ADAL" clId="{B52920AB-F1EB-4957-811D-FDCDB330215E}" dt="2020-11-15T18:11:32.936" v="3004" actId="21"/>
          <ac:spMkLst>
            <pc:docMk/>
            <pc:sldMk cId="487305250" sldId="272"/>
            <ac:spMk id="3" creationId="{E5AE49B8-3075-4B8C-9DD3-5A8A98CE9F8B}"/>
          </ac:spMkLst>
        </pc:spChg>
      </pc:sldChg>
      <pc:sldChg chg="mod ord modShow addCm modCm">
        <pc:chgData name="Dion Hoxha" userId="56c781cc-6fed-40ec-a705-463f0487c9a4" providerId="ADAL" clId="{B52920AB-F1EB-4957-811D-FDCDB330215E}" dt="2020-11-16T16:22:09.146" v="3013" actId="729"/>
        <pc:sldMkLst>
          <pc:docMk/>
          <pc:sldMk cId="3990434823" sldId="274"/>
        </pc:sldMkLst>
      </pc:sldChg>
      <pc:sldChg chg="mod ord modShow">
        <pc:chgData name="Dion Hoxha" userId="56c781cc-6fed-40ec-a705-463f0487c9a4" providerId="ADAL" clId="{B52920AB-F1EB-4957-811D-FDCDB330215E}" dt="2020-11-15T18:12:21.340" v="3010" actId="729"/>
        <pc:sldMkLst>
          <pc:docMk/>
          <pc:sldMk cId="3067885163" sldId="275"/>
        </pc:sldMkLst>
      </pc:sldChg>
      <pc:sldChg chg="del">
        <pc:chgData name="Dion Hoxha" userId="56c781cc-6fed-40ec-a705-463f0487c9a4" providerId="ADAL" clId="{B52920AB-F1EB-4957-811D-FDCDB330215E}" dt="2020-11-13T10:59:58.188" v="656" actId="47"/>
        <pc:sldMkLst>
          <pc:docMk/>
          <pc:sldMk cId="707400651" sldId="283"/>
        </pc:sldMkLst>
      </pc:sldChg>
      <pc:sldChg chg="modSp mod">
        <pc:chgData name="Dion Hoxha" userId="56c781cc-6fed-40ec-a705-463f0487c9a4" providerId="ADAL" clId="{B52920AB-F1EB-4957-811D-FDCDB330215E}" dt="2020-11-13T11:09:44.012" v="952" actId="20577"/>
        <pc:sldMkLst>
          <pc:docMk/>
          <pc:sldMk cId="1255359701" sldId="284"/>
        </pc:sldMkLst>
        <pc:spChg chg="mod">
          <ac:chgData name="Dion Hoxha" userId="56c781cc-6fed-40ec-a705-463f0487c9a4" providerId="ADAL" clId="{B52920AB-F1EB-4957-811D-FDCDB330215E}" dt="2020-11-13T11:09:44.012" v="952" actId="20577"/>
          <ac:spMkLst>
            <pc:docMk/>
            <pc:sldMk cId="1255359701" sldId="284"/>
            <ac:spMk id="8" creationId="{900900CD-B943-934F-857F-30AA913FE9D9}"/>
          </ac:spMkLst>
        </pc:spChg>
      </pc:sldChg>
      <pc:sldChg chg="del">
        <pc:chgData name="Dion Hoxha" userId="56c781cc-6fed-40ec-a705-463f0487c9a4" providerId="ADAL" clId="{B52920AB-F1EB-4957-811D-FDCDB330215E}" dt="2020-11-13T11:00:20.264" v="658" actId="47"/>
        <pc:sldMkLst>
          <pc:docMk/>
          <pc:sldMk cId="3171150445" sldId="341"/>
        </pc:sldMkLst>
      </pc:sldChg>
      <pc:sldChg chg="del ord">
        <pc:chgData name="Dion Hoxha" userId="56c781cc-6fed-40ec-a705-463f0487c9a4" providerId="ADAL" clId="{B52920AB-F1EB-4957-811D-FDCDB330215E}" dt="2020-11-13T11:00:19.284" v="657" actId="47"/>
        <pc:sldMkLst>
          <pc:docMk/>
          <pc:sldMk cId="4176208696" sldId="342"/>
        </pc:sldMkLst>
      </pc:sldChg>
      <pc:sldChg chg="modSp mod">
        <pc:chgData name="Dion Hoxha" userId="56c781cc-6fed-40ec-a705-463f0487c9a4" providerId="ADAL" clId="{B52920AB-F1EB-4957-811D-FDCDB330215E}" dt="2020-11-13T10:16:09.951" v="563" actId="20577"/>
        <pc:sldMkLst>
          <pc:docMk/>
          <pc:sldMk cId="1833365833" sldId="343"/>
        </pc:sldMkLst>
        <pc:spChg chg="mod">
          <ac:chgData name="Dion Hoxha" userId="56c781cc-6fed-40ec-a705-463f0487c9a4" providerId="ADAL" clId="{B52920AB-F1EB-4957-811D-FDCDB330215E}" dt="2020-11-13T10:14:42.290" v="475"/>
          <ac:spMkLst>
            <pc:docMk/>
            <pc:sldMk cId="1833365833" sldId="343"/>
            <ac:spMk id="4" creationId="{5B7AEFB0-51F2-5449-996C-73382891D2F9}"/>
          </ac:spMkLst>
        </pc:spChg>
        <pc:spChg chg="mod">
          <ac:chgData name="Dion Hoxha" userId="56c781cc-6fed-40ec-a705-463f0487c9a4" providerId="ADAL" clId="{B52920AB-F1EB-4957-811D-FDCDB330215E}" dt="2020-11-13T10:16:09.951" v="563" actId="20577"/>
          <ac:spMkLst>
            <pc:docMk/>
            <pc:sldMk cId="1833365833" sldId="343"/>
            <ac:spMk id="5" creationId="{B0F6D6CF-8D73-6643-A348-53AAE29FD1C2}"/>
          </ac:spMkLst>
        </pc:spChg>
      </pc:sldChg>
      <pc:sldChg chg="del">
        <pc:chgData name="Dion Hoxha" userId="56c781cc-6fed-40ec-a705-463f0487c9a4" providerId="ADAL" clId="{B52920AB-F1EB-4957-811D-FDCDB330215E}" dt="2020-11-13T11:00:23.349" v="662" actId="47"/>
        <pc:sldMkLst>
          <pc:docMk/>
          <pc:sldMk cId="3494493743" sldId="344"/>
        </pc:sldMkLst>
      </pc:sldChg>
      <pc:sldChg chg="del">
        <pc:chgData name="Dion Hoxha" userId="56c781cc-6fed-40ec-a705-463f0487c9a4" providerId="ADAL" clId="{B52920AB-F1EB-4957-811D-FDCDB330215E}" dt="2020-11-13T11:00:23.951" v="663" actId="47"/>
        <pc:sldMkLst>
          <pc:docMk/>
          <pc:sldMk cId="3771108658" sldId="345"/>
        </pc:sldMkLst>
      </pc:sldChg>
      <pc:sldChg chg="del">
        <pc:chgData name="Dion Hoxha" userId="56c781cc-6fed-40ec-a705-463f0487c9a4" providerId="ADAL" clId="{B52920AB-F1EB-4957-811D-FDCDB330215E}" dt="2020-11-13T11:00:24.871" v="664" actId="47"/>
        <pc:sldMkLst>
          <pc:docMk/>
          <pc:sldMk cId="1494765152" sldId="346"/>
        </pc:sldMkLst>
      </pc:sldChg>
      <pc:sldChg chg="addSp delSp modSp add del mod ord">
        <pc:chgData name="Dion Hoxha" userId="56c781cc-6fed-40ec-a705-463f0487c9a4" providerId="ADAL" clId="{B52920AB-F1EB-4957-811D-FDCDB330215E}" dt="2020-11-16T16:28:14.207" v="3014" actId="2696"/>
        <pc:sldMkLst>
          <pc:docMk/>
          <pc:sldMk cId="3512217245" sldId="347"/>
        </pc:sldMkLst>
        <pc:spChg chg="add del mod">
          <ac:chgData name="Dion Hoxha" userId="56c781cc-6fed-40ec-a705-463f0487c9a4" providerId="ADAL" clId="{B52920AB-F1EB-4957-811D-FDCDB330215E}" dt="2020-11-15T18:12:36.562" v="3012" actId="21"/>
          <ac:spMkLst>
            <pc:docMk/>
            <pc:sldMk cId="3512217245" sldId="347"/>
            <ac:spMk id="4" creationId="{975B52BE-55C1-471C-B7C6-6520F458E1C4}"/>
          </ac:spMkLst>
        </pc:spChg>
        <pc:spChg chg="del">
          <ac:chgData name="Dion Hoxha" userId="56c781cc-6fed-40ec-a705-463f0487c9a4" providerId="ADAL" clId="{B52920AB-F1EB-4957-811D-FDCDB330215E}" dt="2020-11-15T18:12:33.102" v="3011" actId="21"/>
          <ac:spMkLst>
            <pc:docMk/>
            <pc:sldMk cId="3512217245" sldId="347"/>
            <ac:spMk id="20" creationId="{5AEC0676-36E0-374F-8480-880FE68CC821}"/>
          </ac:spMkLst>
        </pc:spChg>
      </pc:sldChg>
      <pc:sldChg chg="addSp del">
        <pc:chgData name="Dion Hoxha" userId="56c781cc-6fed-40ec-a705-463f0487c9a4" providerId="ADAL" clId="{B52920AB-F1EB-4957-811D-FDCDB330215E}" dt="2020-11-13T10:24:45.277" v="565" actId="2696"/>
        <pc:sldMkLst>
          <pc:docMk/>
          <pc:sldMk cId="341007370" sldId="349"/>
        </pc:sldMkLst>
        <pc:picChg chg="add">
          <ac:chgData name="Dion Hoxha" userId="56c781cc-6fed-40ec-a705-463f0487c9a4" providerId="ADAL" clId="{B52920AB-F1EB-4957-811D-FDCDB330215E}" dt="2020-11-13T10:24:21.313" v="564"/>
          <ac:picMkLst>
            <pc:docMk/>
            <pc:sldMk cId="341007370" sldId="349"/>
            <ac:picMk id="1026" creationId="{319017E4-550C-401E-84F3-0A406ED797C9}"/>
          </ac:picMkLst>
        </pc:picChg>
      </pc:sldChg>
      <pc:sldChg chg="add del">
        <pc:chgData name="Dion Hoxha" userId="56c781cc-6fed-40ec-a705-463f0487c9a4" providerId="ADAL" clId="{B52920AB-F1EB-4957-811D-FDCDB330215E}" dt="2020-11-13T10:24:54.660" v="567" actId="2696"/>
        <pc:sldMkLst>
          <pc:docMk/>
          <pc:sldMk cId="3844624917" sldId="349"/>
        </pc:sldMkLst>
      </pc:sldChg>
      <pc:sldChg chg="modSp">
        <pc:chgData name="Dion Hoxha" userId="56c781cc-6fed-40ec-a705-463f0487c9a4" providerId="ADAL" clId="{B52920AB-F1EB-4957-811D-FDCDB330215E}" dt="2020-11-15T17:39:53.865" v="2837" actId="20577"/>
        <pc:sldMkLst>
          <pc:docMk/>
          <pc:sldMk cId="321814394" sldId="352"/>
        </pc:sldMkLst>
        <pc:spChg chg="mod">
          <ac:chgData name="Dion Hoxha" userId="56c781cc-6fed-40ec-a705-463f0487c9a4" providerId="ADAL" clId="{B52920AB-F1EB-4957-811D-FDCDB330215E}" dt="2020-11-15T17:39:53.865" v="2837" actId="20577"/>
          <ac:spMkLst>
            <pc:docMk/>
            <pc:sldMk cId="321814394" sldId="352"/>
            <ac:spMk id="8" creationId="{900900CD-B943-934F-857F-30AA913FE9D9}"/>
          </ac:spMkLst>
        </pc:spChg>
      </pc:sldChg>
      <pc:sldChg chg="del">
        <pc:chgData name="Dion Hoxha" userId="56c781cc-6fed-40ec-a705-463f0487c9a4" providerId="ADAL" clId="{B52920AB-F1EB-4957-811D-FDCDB330215E}" dt="2020-11-12T11:06:29.280" v="26" actId="2696"/>
        <pc:sldMkLst>
          <pc:docMk/>
          <pc:sldMk cId="2719282459" sldId="353"/>
        </pc:sldMkLst>
      </pc:sldChg>
      <pc:sldChg chg="modSp mod">
        <pc:chgData name="Dion Hoxha" userId="56c781cc-6fed-40ec-a705-463f0487c9a4" providerId="ADAL" clId="{B52920AB-F1EB-4957-811D-FDCDB330215E}" dt="2020-11-11T13:21:42.867" v="0" actId="14100"/>
        <pc:sldMkLst>
          <pc:docMk/>
          <pc:sldMk cId="2285682506" sldId="355"/>
        </pc:sldMkLst>
        <pc:picChg chg="mod">
          <ac:chgData name="Dion Hoxha" userId="56c781cc-6fed-40ec-a705-463f0487c9a4" providerId="ADAL" clId="{B52920AB-F1EB-4957-811D-FDCDB330215E}" dt="2020-11-11T13:21:42.867" v="0" actId="14100"/>
          <ac:picMkLst>
            <pc:docMk/>
            <pc:sldMk cId="2285682506" sldId="355"/>
            <ac:picMk id="4" creationId="{18B6D46B-C703-455F-9871-45595893BAF9}"/>
          </ac:picMkLst>
        </pc:picChg>
      </pc:sldChg>
      <pc:sldChg chg="modSp mod">
        <pc:chgData name="Dion Hoxha" userId="56c781cc-6fed-40ec-a705-463f0487c9a4" providerId="ADAL" clId="{B52920AB-F1EB-4957-811D-FDCDB330215E}" dt="2020-11-12T11:07:18.560" v="27" actId="1076"/>
        <pc:sldMkLst>
          <pc:docMk/>
          <pc:sldMk cId="1578325334" sldId="356"/>
        </pc:sldMkLst>
        <pc:spChg chg="mod">
          <ac:chgData name="Dion Hoxha" userId="56c781cc-6fed-40ec-a705-463f0487c9a4" providerId="ADAL" clId="{B52920AB-F1EB-4957-811D-FDCDB330215E}" dt="2020-11-12T11:07:18.560" v="27" actId="1076"/>
          <ac:spMkLst>
            <pc:docMk/>
            <pc:sldMk cId="1578325334" sldId="356"/>
            <ac:spMk id="5" creationId="{933BC8D5-F465-4121-9C2F-6989527C5757}"/>
          </ac:spMkLst>
        </pc:spChg>
        <pc:picChg chg="mod">
          <ac:chgData name="Dion Hoxha" userId="56c781cc-6fed-40ec-a705-463f0487c9a4" providerId="ADAL" clId="{B52920AB-F1EB-4957-811D-FDCDB330215E}" dt="2020-11-12T11:07:18.560" v="27" actId="1076"/>
          <ac:picMkLst>
            <pc:docMk/>
            <pc:sldMk cId="1578325334" sldId="356"/>
            <ac:picMk id="4" creationId="{A80193BF-A4DD-431B-9E46-DB19DB40D63A}"/>
          </ac:picMkLst>
        </pc:picChg>
      </pc:sldChg>
      <pc:sldChg chg="addSp delSp modSp del mod modShow addCm modCm modNotesTx">
        <pc:chgData name="Dion Hoxha" userId="56c781cc-6fed-40ec-a705-463f0487c9a4" providerId="ADAL" clId="{B52920AB-F1EB-4957-811D-FDCDB330215E}" dt="2020-11-15T17:38:07.856" v="2831" actId="2696"/>
        <pc:sldMkLst>
          <pc:docMk/>
          <pc:sldMk cId="1480476622" sldId="357"/>
        </pc:sldMkLst>
        <pc:picChg chg="add mod">
          <ac:chgData name="Dion Hoxha" userId="56c781cc-6fed-40ec-a705-463f0487c9a4" providerId="ADAL" clId="{B52920AB-F1EB-4957-811D-FDCDB330215E}" dt="2020-11-15T16:12:55.815" v="1053" actId="14100"/>
          <ac:picMkLst>
            <pc:docMk/>
            <pc:sldMk cId="1480476622" sldId="357"/>
            <ac:picMk id="3" creationId="{364C8228-3887-479B-8DDE-6612FF884866}"/>
          </ac:picMkLst>
        </pc:picChg>
        <pc:picChg chg="add del">
          <ac:chgData name="Dion Hoxha" userId="56c781cc-6fed-40ec-a705-463f0487c9a4" providerId="ADAL" clId="{B52920AB-F1EB-4957-811D-FDCDB330215E}" dt="2020-11-15T16:51:23.400" v="2693" actId="22"/>
          <ac:picMkLst>
            <pc:docMk/>
            <pc:sldMk cId="1480476622" sldId="357"/>
            <ac:picMk id="4" creationId="{D79D4116-18AE-4F12-A63E-F6E48D64FD23}"/>
          </ac:picMkLst>
        </pc:picChg>
        <pc:picChg chg="mod">
          <ac:chgData name="Dion Hoxha" userId="56c781cc-6fed-40ec-a705-463f0487c9a4" providerId="ADAL" clId="{B52920AB-F1EB-4957-811D-FDCDB330215E}" dt="2020-11-12T11:07:36.931" v="29" actId="14100"/>
          <ac:picMkLst>
            <pc:docMk/>
            <pc:sldMk cId="1480476622" sldId="357"/>
            <ac:picMk id="9" creationId="{60EA4AC1-7C00-42AB-9E12-9AF68C213E71}"/>
          </ac:picMkLst>
        </pc:picChg>
        <pc:picChg chg="del mod">
          <ac:chgData name="Dion Hoxha" userId="56c781cc-6fed-40ec-a705-463f0487c9a4" providerId="ADAL" clId="{B52920AB-F1EB-4957-811D-FDCDB330215E}" dt="2020-11-15T16:12:38.080" v="1044" actId="21"/>
          <ac:picMkLst>
            <pc:docMk/>
            <pc:sldMk cId="1480476622" sldId="357"/>
            <ac:picMk id="11" creationId="{03777EED-AB9A-4067-9646-0FA7BDB8E356}"/>
          </ac:picMkLst>
        </pc:picChg>
        <pc:picChg chg="mod">
          <ac:chgData name="Dion Hoxha" userId="56c781cc-6fed-40ec-a705-463f0487c9a4" providerId="ADAL" clId="{B52920AB-F1EB-4957-811D-FDCDB330215E}" dt="2020-11-12T11:07:34.299" v="28" actId="14100"/>
          <ac:picMkLst>
            <pc:docMk/>
            <pc:sldMk cId="1480476622" sldId="357"/>
            <ac:picMk id="13" creationId="{AC2223C3-CACC-4ED3-A90A-361A40B3EB1F}"/>
          </ac:picMkLst>
        </pc:picChg>
      </pc:sldChg>
      <pc:sldChg chg="delSp modSp mod delCm modCm modNotesTx">
        <pc:chgData name="Dion Hoxha" userId="56c781cc-6fed-40ec-a705-463f0487c9a4" providerId="ADAL" clId="{B52920AB-F1EB-4957-811D-FDCDB330215E}" dt="2020-11-15T17:37:09.951" v="2829" actId="20577"/>
        <pc:sldMkLst>
          <pc:docMk/>
          <pc:sldMk cId="4109330550" sldId="358"/>
        </pc:sldMkLst>
        <pc:spChg chg="mod">
          <ac:chgData name="Dion Hoxha" userId="56c781cc-6fed-40ec-a705-463f0487c9a4" providerId="ADAL" clId="{B52920AB-F1EB-4957-811D-FDCDB330215E}" dt="2020-11-12T11:14:41.991" v="218" actId="113"/>
          <ac:spMkLst>
            <pc:docMk/>
            <pc:sldMk cId="4109330550" sldId="358"/>
            <ac:spMk id="2" creationId="{DFBFC5E7-1F58-43B0-9FCC-91C2E0291CAC}"/>
          </ac:spMkLst>
        </pc:spChg>
        <pc:spChg chg="mod">
          <ac:chgData name="Dion Hoxha" userId="56c781cc-6fed-40ec-a705-463f0487c9a4" providerId="ADAL" clId="{B52920AB-F1EB-4957-811D-FDCDB330215E}" dt="2020-11-12T11:19:53.440" v="443" actId="20577"/>
          <ac:spMkLst>
            <pc:docMk/>
            <pc:sldMk cId="4109330550" sldId="358"/>
            <ac:spMk id="3" creationId="{F27B95ED-C810-45FE-B271-1F4173DBB307}"/>
          </ac:spMkLst>
        </pc:spChg>
        <pc:spChg chg="mod">
          <ac:chgData name="Dion Hoxha" userId="56c781cc-6fed-40ec-a705-463f0487c9a4" providerId="ADAL" clId="{B52920AB-F1EB-4957-811D-FDCDB330215E}" dt="2020-11-12T11:19:41.499" v="426" actId="1076"/>
          <ac:spMkLst>
            <pc:docMk/>
            <pc:sldMk cId="4109330550" sldId="358"/>
            <ac:spMk id="9" creationId="{69D61A60-348F-4ABC-9A6D-C9AEBD5465A5}"/>
          </ac:spMkLst>
        </pc:spChg>
        <pc:spChg chg="mod">
          <ac:chgData name="Dion Hoxha" userId="56c781cc-6fed-40ec-a705-463f0487c9a4" providerId="ADAL" clId="{B52920AB-F1EB-4957-811D-FDCDB330215E}" dt="2020-11-12T11:19:37.324" v="425" actId="14100"/>
          <ac:spMkLst>
            <pc:docMk/>
            <pc:sldMk cId="4109330550" sldId="358"/>
            <ac:spMk id="10" creationId="{1CA8D8EE-CC75-4A36-AFB2-13871E423000}"/>
          </ac:spMkLst>
        </pc:spChg>
        <pc:spChg chg="mod">
          <ac:chgData name="Dion Hoxha" userId="56c781cc-6fed-40ec-a705-463f0487c9a4" providerId="ADAL" clId="{B52920AB-F1EB-4957-811D-FDCDB330215E}" dt="2020-11-13T11:08:45.354" v="944" actId="20577"/>
          <ac:spMkLst>
            <pc:docMk/>
            <pc:sldMk cId="4109330550" sldId="358"/>
            <ac:spMk id="11" creationId="{03BD6AFD-6FA9-4AE3-8AF6-A36A59D64903}"/>
          </ac:spMkLst>
        </pc:spChg>
        <pc:cxnChg chg="del">
          <ac:chgData name="Dion Hoxha" userId="56c781cc-6fed-40ec-a705-463f0487c9a4" providerId="ADAL" clId="{B52920AB-F1EB-4957-811D-FDCDB330215E}" dt="2020-11-12T11:08:30.991" v="32" actId="21"/>
          <ac:cxnSpMkLst>
            <pc:docMk/>
            <pc:sldMk cId="4109330550" sldId="358"/>
            <ac:cxnSpMk id="12" creationId="{DB93992D-C170-4BFA-9F81-CB39FA0D00AF}"/>
          </ac:cxnSpMkLst>
        </pc:cxnChg>
      </pc:sldChg>
      <pc:sldChg chg="modSp mod ord addCm delCm modCm modNotesTx">
        <pc:chgData name="Dion Hoxha" userId="56c781cc-6fed-40ec-a705-463f0487c9a4" providerId="ADAL" clId="{B52920AB-F1EB-4957-811D-FDCDB330215E}" dt="2020-11-17T09:56:36.990" v="4289" actId="20577"/>
        <pc:sldMkLst>
          <pc:docMk/>
          <pc:sldMk cId="397113292" sldId="359"/>
        </pc:sldMkLst>
        <pc:spChg chg="mod">
          <ac:chgData name="Dion Hoxha" userId="56c781cc-6fed-40ec-a705-463f0487c9a4" providerId="ADAL" clId="{B52920AB-F1EB-4957-811D-FDCDB330215E}" dt="2020-11-12T11:14:15.226" v="184" actId="404"/>
          <ac:spMkLst>
            <pc:docMk/>
            <pc:sldMk cId="397113292" sldId="359"/>
            <ac:spMk id="3" creationId="{8BA3C81A-35A4-4962-8D4E-7B40EC4C261A}"/>
          </ac:spMkLst>
        </pc:spChg>
      </pc:sldChg>
      <pc:sldChg chg="addSp delSp modSp mod">
        <pc:chgData name="Dion Hoxha" userId="56c781cc-6fed-40ec-a705-463f0487c9a4" providerId="ADAL" clId="{B52920AB-F1EB-4957-811D-FDCDB330215E}" dt="2020-11-12T11:05:42.982" v="25" actId="14100"/>
        <pc:sldMkLst>
          <pc:docMk/>
          <pc:sldMk cId="5997659" sldId="360"/>
        </pc:sldMkLst>
        <pc:spChg chg="mod">
          <ac:chgData name="Dion Hoxha" userId="56c781cc-6fed-40ec-a705-463f0487c9a4" providerId="ADAL" clId="{B52920AB-F1EB-4957-811D-FDCDB330215E}" dt="2020-11-12T11:05:42.982" v="25" actId="14100"/>
          <ac:spMkLst>
            <pc:docMk/>
            <pc:sldMk cId="5997659" sldId="360"/>
            <ac:spMk id="4" creationId="{0BEAD4D8-53E4-4F09-8B65-3AC00D39EDA8}"/>
          </ac:spMkLst>
        </pc:spChg>
        <pc:spChg chg="add mod">
          <ac:chgData name="Dion Hoxha" userId="56c781cc-6fed-40ec-a705-463f0487c9a4" providerId="ADAL" clId="{B52920AB-F1EB-4957-811D-FDCDB330215E}" dt="2020-11-12T11:05:23.306" v="24" actId="14100"/>
          <ac:spMkLst>
            <pc:docMk/>
            <pc:sldMk cId="5997659" sldId="360"/>
            <ac:spMk id="5" creationId="{E1B09AF8-2552-4A77-9297-E25BDC0A8AD0}"/>
          </ac:spMkLst>
        </pc:spChg>
        <pc:spChg chg="mod">
          <ac:chgData name="Dion Hoxha" userId="56c781cc-6fed-40ec-a705-463f0487c9a4" providerId="ADAL" clId="{B52920AB-F1EB-4957-811D-FDCDB330215E}" dt="2020-11-12T11:04:35.014" v="13" actId="1076"/>
          <ac:spMkLst>
            <pc:docMk/>
            <pc:sldMk cId="5997659" sldId="360"/>
            <ac:spMk id="6" creationId="{E39A9256-FCE3-4399-9BCF-77BDDB738B1A}"/>
          </ac:spMkLst>
        </pc:spChg>
        <pc:spChg chg="add mod">
          <ac:chgData name="Dion Hoxha" userId="56c781cc-6fed-40ec-a705-463f0487c9a4" providerId="ADAL" clId="{B52920AB-F1EB-4957-811D-FDCDB330215E}" dt="2020-11-12T11:04:24.387" v="7" actId="1076"/>
          <ac:spMkLst>
            <pc:docMk/>
            <pc:sldMk cId="5997659" sldId="360"/>
            <ac:spMk id="8" creationId="{031A0295-3C1F-48F7-A418-20A00BE500C3}"/>
          </ac:spMkLst>
        </pc:spChg>
        <pc:graphicFrameChg chg="add mod modGraphic">
          <ac:chgData name="Dion Hoxha" userId="56c781cc-6fed-40ec-a705-463f0487c9a4" providerId="ADAL" clId="{B52920AB-F1EB-4957-811D-FDCDB330215E}" dt="2020-11-12T11:04:17.691" v="6" actId="14100"/>
          <ac:graphicFrameMkLst>
            <pc:docMk/>
            <pc:sldMk cId="5997659" sldId="360"/>
            <ac:graphicFrameMk id="7" creationId="{208FABEF-2353-4DB9-AB70-04EC6F5386F8}"/>
          </ac:graphicFrameMkLst>
        </pc:graphicFrameChg>
        <pc:picChg chg="del">
          <ac:chgData name="Dion Hoxha" userId="56c781cc-6fed-40ec-a705-463f0487c9a4" providerId="ADAL" clId="{B52920AB-F1EB-4957-811D-FDCDB330215E}" dt="2020-11-12T11:04:02.912" v="1" actId="478"/>
          <ac:picMkLst>
            <pc:docMk/>
            <pc:sldMk cId="5997659" sldId="360"/>
            <ac:picMk id="3" creationId="{BEA61112-F56A-416E-96B3-29810A0484B6}"/>
          </ac:picMkLst>
        </pc:picChg>
      </pc:sldChg>
      <pc:sldChg chg="modSp new mod modNotesTx">
        <pc:chgData name="Dion Hoxha" userId="56c781cc-6fed-40ec-a705-463f0487c9a4" providerId="ADAL" clId="{B52920AB-F1EB-4957-811D-FDCDB330215E}" dt="2020-11-17T09:31:19.928" v="3766" actId="20577"/>
        <pc:sldMkLst>
          <pc:docMk/>
          <pc:sldMk cId="2657107769" sldId="361"/>
        </pc:sldMkLst>
        <pc:spChg chg="mod">
          <ac:chgData name="Dion Hoxha" userId="56c781cc-6fed-40ec-a705-463f0487c9a4" providerId="ADAL" clId="{B52920AB-F1EB-4957-811D-FDCDB330215E}" dt="2020-11-15T16:34:14.573" v="1713" actId="20577"/>
          <ac:spMkLst>
            <pc:docMk/>
            <pc:sldMk cId="2657107769" sldId="361"/>
            <ac:spMk id="2" creationId="{70B159C8-9B58-49BF-9B60-C8B03008D4B0}"/>
          </ac:spMkLst>
        </pc:spChg>
        <pc:spChg chg="mod">
          <ac:chgData name="Dion Hoxha" userId="56c781cc-6fed-40ec-a705-463f0487c9a4" providerId="ADAL" clId="{B52920AB-F1EB-4957-811D-FDCDB330215E}" dt="2020-11-12T11:14:18.955" v="185" actId="113"/>
          <ac:spMkLst>
            <pc:docMk/>
            <pc:sldMk cId="2657107769" sldId="361"/>
            <ac:spMk id="3" creationId="{B54783A0-0A7B-449D-A534-A11E28B5DDDE}"/>
          </ac:spMkLst>
        </pc:spChg>
      </pc:sldChg>
      <pc:sldChg chg="del addCm">
        <pc:chgData name="Dion Hoxha" userId="56c781cc-6fed-40ec-a705-463f0487c9a4" providerId="ADAL" clId="{B52920AB-F1EB-4957-811D-FDCDB330215E}" dt="2020-11-15T18:10:52.971" v="3002" actId="2696"/>
        <pc:sldMkLst>
          <pc:docMk/>
          <pc:sldMk cId="2038853199" sldId="362"/>
        </pc:sldMkLst>
      </pc:sldChg>
      <pc:sldChg chg="modSp mod">
        <pc:chgData name="Dion Hoxha" userId="56c781cc-6fed-40ec-a705-463f0487c9a4" providerId="ADAL" clId="{B52920AB-F1EB-4957-811D-FDCDB330215E}" dt="2020-11-13T13:28:12.914" v="1037" actId="27636"/>
        <pc:sldMkLst>
          <pc:docMk/>
          <pc:sldMk cId="1803905686" sldId="363"/>
        </pc:sldMkLst>
        <pc:spChg chg="mod">
          <ac:chgData name="Dion Hoxha" userId="56c781cc-6fed-40ec-a705-463f0487c9a4" providerId="ADAL" clId="{B52920AB-F1EB-4957-811D-FDCDB330215E}" dt="2020-11-13T13:28:12.914" v="1037" actId="27636"/>
          <ac:spMkLst>
            <pc:docMk/>
            <pc:sldMk cId="1803905686" sldId="363"/>
            <ac:spMk id="2" creationId="{6C8082A3-1343-42CB-8493-82F74F964A33}"/>
          </ac:spMkLst>
        </pc:spChg>
      </pc:sldChg>
      <pc:sldChg chg="modSp mod modShow">
        <pc:chgData name="Dion Hoxha" userId="56c781cc-6fed-40ec-a705-463f0487c9a4" providerId="ADAL" clId="{B52920AB-F1EB-4957-811D-FDCDB330215E}" dt="2020-11-16T16:29:02.807" v="3015" actId="1076"/>
        <pc:sldMkLst>
          <pc:docMk/>
          <pc:sldMk cId="3112876956" sldId="364"/>
        </pc:sldMkLst>
        <pc:picChg chg="mod">
          <ac:chgData name="Dion Hoxha" userId="56c781cc-6fed-40ec-a705-463f0487c9a4" providerId="ADAL" clId="{B52920AB-F1EB-4957-811D-FDCDB330215E}" dt="2020-11-16T16:29:02.807" v="3015" actId="1076"/>
          <ac:picMkLst>
            <pc:docMk/>
            <pc:sldMk cId="3112876956" sldId="364"/>
            <ac:picMk id="5" creationId="{52D0291E-45DC-4599-9A0D-D3EAD152EBA0}"/>
          </ac:picMkLst>
        </pc:picChg>
      </pc:sldChg>
      <pc:sldChg chg="addSp delSp modSp new mod addCm modCm">
        <pc:chgData name="Dion Hoxha" userId="56c781cc-6fed-40ec-a705-463f0487c9a4" providerId="ADAL" clId="{B52920AB-F1EB-4957-811D-FDCDB330215E}" dt="2020-11-13T10:53:29.031" v="654"/>
        <pc:sldMkLst>
          <pc:docMk/>
          <pc:sldMk cId="2511112113" sldId="365"/>
        </pc:sldMkLst>
        <pc:spChg chg="add del">
          <ac:chgData name="Dion Hoxha" userId="56c781cc-6fed-40ec-a705-463f0487c9a4" providerId="ADAL" clId="{B52920AB-F1EB-4957-811D-FDCDB330215E}" dt="2020-11-13T10:51:28.076" v="623" actId="21"/>
          <ac:spMkLst>
            <pc:docMk/>
            <pc:sldMk cId="2511112113" sldId="365"/>
            <ac:spMk id="2" creationId="{40AE1B95-DC68-4BE0-B07C-01AD3AB2BC98}"/>
          </ac:spMkLst>
        </pc:spChg>
        <pc:spChg chg="mod">
          <ac:chgData name="Dion Hoxha" userId="56c781cc-6fed-40ec-a705-463f0487c9a4" providerId="ADAL" clId="{B52920AB-F1EB-4957-811D-FDCDB330215E}" dt="2020-11-13T10:51:08.813" v="617" actId="20577"/>
          <ac:spMkLst>
            <pc:docMk/>
            <pc:sldMk cId="2511112113" sldId="365"/>
            <ac:spMk id="3" creationId="{5CE63E81-0AEC-4F5A-AA98-C429D53921D4}"/>
          </ac:spMkLst>
        </pc:spChg>
        <pc:spChg chg="add mod">
          <ac:chgData name="Dion Hoxha" userId="56c781cc-6fed-40ec-a705-463f0487c9a4" providerId="ADAL" clId="{B52920AB-F1EB-4957-811D-FDCDB330215E}" dt="2020-11-13T10:52:24.259" v="652" actId="1076"/>
          <ac:spMkLst>
            <pc:docMk/>
            <pc:sldMk cId="2511112113" sldId="365"/>
            <ac:spMk id="4" creationId="{24B914DC-D345-434A-810C-C8E361771D4A}"/>
          </ac:spMkLst>
        </pc:spChg>
        <pc:spChg chg="add del mod">
          <ac:chgData name="Dion Hoxha" userId="56c781cc-6fed-40ec-a705-463f0487c9a4" providerId="ADAL" clId="{B52920AB-F1EB-4957-811D-FDCDB330215E}" dt="2020-11-13T10:51:21.810" v="620" actId="22"/>
          <ac:spMkLst>
            <pc:docMk/>
            <pc:sldMk cId="2511112113" sldId="365"/>
            <ac:spMk id="6" creationId="{7C2A86DC-6D49-4272-ADCA-F6D325649FB5}"/>
          </ac:spMkLst>
        </pc:spChg>
        <pc:spChg chg="add del mod">
          <ac:chgData name="Dion Hoxha" userId="56c781cc-6fed-40ec-a705-463f0487c9a4" providerId="ADAL" clId="{B52920AB-F1EB-4957-811D-FDCDB330215E}" dt="2020-11-13T10:51:25.245" v="622" actId="22"/>
          <ac:spMkLst>
            <pc:docMk/>
            <pc:sldMk cId="2511112113" sldId="365"/>
            <ac:spMk id="8" creationId="{E315AF66-8EA4-49AE-B405-FD2260C74452}"/>
          </ac:spMkLst>
        </pc:spChg>
        <pc:spChg chg="add del mod">
          <ac:chgData name="Dion Hoxha" userId="56c781cc-6fed-40ec-a705-463f0487c9a4" providerId="ADAL" clId="{B52920AB-F1EB-4957-811D-FDCDB330215E}" dt="2020-11-13T10:51:32.931" v="625" actId="21"/>
          <ac:spMkLst>
            <pc:docMk/>
            <pc:sldMk cId="2511112113" sldId="365"/>
            <ac:spMk id="9" creationId="{FDF3475F-F0CD-4714-9DE8-5B6B8ACA3C47}"/>
          </ac:spMkLst>
        </pc:spChg>
        <pc:spChg chg="add mod">
          <ac:chgData name="Dion Hoxha" userId="56c781cc-6fed-40ec-a705-463f0487c9a4" providerId="ADAL" clId="{B52920AB-F1EB-4957-811D-FDCDB330215E}" dt="2020-11-13T10:52:09.112" v="651" actId="1076"/>
          <ac:spMkLst>
            <pc:docMk/>
            <pc:sldMk cId="2511112113" sldId="365"/>
            <ac:spMk id="11" creationId="{706332E2-5267-4552-81ED-458FFBAD9D35}"/>
          </ac:spMkLst>
        </pc:spChg>
        <pc:spChg chg="add mod">
          <ac:chgData name="Dion Hoxha" userId="56c781cc-6fed-40ec-a705-463f0487c9a4" providerId="ADAL" clId="{B52920AB-F1EB-4957-811D-FDCDB330215E}" dt="2020-11-13T10:52:07.530" v="650" actId="1076"/>
          <ac:spMkLst>
            <pc:docMk/>
            <pc:sldMk cId="2511112113" sldId="365"/>
            <ac:spMk id="13" creationId="{5B4D0EA8-2230-48F8-AEF2-ABCA8CFA3A4E}"/>
          </ac:spMkLst>
        </pc:spChg>
        <pc:spChg chg="add mod">
          <ac:chgData name="Dion Hoxha" userId="56c781cc-6fed-40ec-a705-463f0487c9a4" providerId="ADAL" clId="{B52920AB-F1EB-4957-811D-FDCDB330215E}" dt="2020-11-13T10:52:06.205" v="649" actId="1076"/>
          <ac:spMkLst>
            <pc:docMk/>
            <pc:sldMk cId="2511112113" sldId="365"/>
            <ac:spMk id="15" creationId="{F1B0F1EB-DD05-41D2-9030-FAFCEFBDCF9F}"/>
          </ac:spMkLst>
        </pc:spChg>
      </pc:sldChg>
      <pc:sldChg chg="new del">
        <pc:chgData name="Dion Hoxha" userId="56c781cc-6fed-40ec-a705-463f0487c9a4" providerId="ADAL" clId="{B52920AB-F1EB-4957-811D-FDCDB330215E}" dt="2020-11-13T10:48:40.486" v="574" actId="2696"/>
        <pc:sldMkLst>
          <pc:docMk/>
          <pc:sldMk cId="3419012228" sldId="365"/>
        </pc:sldMkLst>
      </pc:sldChg>
      <pc:sldChg chg="add mod modShow">
        <pc:chgData name="Dion Hoxha" userId="56c781cc-6fed-40ec-a705-463f0487c9a4" providerId="ADAL" clId="{B52920AB-F1EB-4957-811D-FDCDB330215E}" dt="2020-11-13T11:03:36.345" v="668" actId="729"/>
        <pc:sldMkLst>
          <pc:docMk/>
          <pc:sldMk cId="908987946" sldId="366"/>
        </pc:sldMkLst>
      </pc:sldChg>
      <pc:sldChg chg="new del">
        <pc:chgData name="Dion Hoxha" userId="56c781cc-6fed-40ec-a705-463f0487c9a4" providerId="ADAL" clId="{B52920AB-F1EB-4957-811D-FDCDB330215E}" dt="2020-11-13T11:04:15.030" v="674" actId="680"/>
        <pc:sldMkLst>
          <pc:docMk/>
          <pc:sldMk cId="2332041911" sldId="367"/>
        </pc:sldMkLst>
      </pc:sldChg>
      <pc:sldChg chg="modSp new mod addCm modCm">
        <pc:chgData name="Dion Hoxha" userId="56c781cc-6fed-40ec-a705-463f0487c9a4" providerId="ADAL" clId="{B52920AB-F1EB-4957-811D-FDCDB330215E}" dt="2020-11-15T17:54:29.902" v="2917" actId="20577"/>
        <pc:sldMkLst>
          <pc:docMk/>
          <pc:sldMk cId="2698897165" sldId="367"/>
        </pc:sldMkLst>
        <pc:spChg chg="mod">
          <ac:chgData name="Dion Hoxha" userId="56c781cc-6fed-40ec-a705-463f0487c9a4" providerId="ADAL" clId="{B52920AB-F1EB-4957-811D-FDCDB330215E}" dt="2020-11-15T17:54:29.902" v="2917" actId="20577"/>
          <ac:spMkLst>
            <pc:docMk/>
            <pc:sldMk cId="2698897165" sldId="367"/>
            <ac:spMk id="2" creationId="{FBB298DA-F177-4BBE-A6E3-D977323CA2C1}"/>
          </ac:spMkLst>
        </pc:spChg>
        <pc:spChg chg="mod">
          <ac:chgData name="Dion Hoxha" userId="56c781cc-6fed-40ec-a705-463f0487c9a4" providerId="ADAL" clId="{B52920AB-F1EB-4957-811D-FDCDB330215E}" dt="2020-11-13T11:04:42.309" v="742" actId="20577"/>
          <ac:spMkLst>
            <pc:docMk/>
            <pc:sldMk cId="2698897165" sldId="367"/>
            <ac:spMk id="3" creationId="{774BB37C-A765-4D36-83B5-C6A656229E77}"/>
          </ac:spMkLst>
        </pc:spChg>
      </pc:sldChg>
      <pc:sldChg chg="modSp new mod">
        <pc:chgData name="Dion Hoxha" userId="56c781cc-6fed-40ec-a705-463f0487c9a4" providerId="ADAL" clId="{B52920AB-F1EB-4957-811D-FDCDB330215E}" dt="2020-11-13T11:07:24.191" v="929" actId="113"/>
        <pc:sldMkLst>
          <pc:docMk/>
          <pc:sldMk cId="1217147615" sldId="368"/>
        </pc:sldMkLst>
        <pc:spChg chg="mod">
          <ac:chgData name="Dion Hoxha" userId="56c781cc-6fed-40ec-a705-463f0487c9a4" providerId="ADAL" clId="{B52920AB-F1EB-4957-811D-FDCDB330215E}" dt="2020-11-13T11:07:24.191" v="929" actId="113"/>
          <ac:spMkLst>
            <pc:docMk/>
            <pc:sldMk cId="1217147615" sldId="368"/>
            <ac:spMk id="2" creationId="{DBCC39D6-1620-4501-BA02-B79D394C55A2}"/>
          </ac:spMkLst>
        </pc:spChg>
        <pc:spChg chg="mod">
          <ac:chgData name="Dion Hoxha" userId="56c781cc-6fed-40ec-a705-463f0487c9a4" providerId="ADAL" clId="{B52920AB-F1EB-4957-811D-FDCDB330215E}" dt="2020-11-13T11:07:06.961" v="882" actId="20577"/>
          <ac:spMkLst>
            <pc:docMk/>
            <pc:sldMk cId="1217147615" sldId="368"/>
            <ac:spMk id="3" creationId="{BDC23E38-0CEB-4B7A-932B-FC3AAE8A73DB}"/>
          </ac:spMkLst>
        </pc:spChg>
      </pc:sldChg>
      <pc:sldChg chg="modSp new mod">
        <pc:chgData name="Dion Hoxha" userId="56c781cc-6fed-40ec-a705-463f0487c9a4" providerId="ADAL" clId="{B52920AB-F1EB-4957-811D-FDCDB330215E}" dt="2020-11-15T18:02:01.339" v="2983" actId="20577"/>
        <pc:sldMkLst>
          <pc:docMk/>
          <pc:sldMk cId="2945154250" sldId="369"/>
        </pc:sldMkLst>
        <pc:spChg chg="mod">
          <ac:chgData name="Dion Hoxha" userId="56c781cc-6fed-40ec-a705-463f0487c9a4" providerId="ADAL" clId="{B52920AB-F1EB-4957-811D-FDCDB330215E}" dt="2020-11-15T18:02:01.339" v="2983" actId="20577"/>
          <ac:spMkLst>
            <pc:docMk/>
            <pc:sldMk cId="2945154250" sldId="369"/>
            <ac:spMk id="3" creationId="{4E76AAC7-9E47-4933-8845-891D233DCE7E}"/>
          </ac:spMkLst>
        </pc:spChg>
      </pc:sldChg>
      <pc:sldChg chg="modSp new del mod">
        <pc:chgData name="Dion Hoxha" userId="56c781cc-6fed-40ec-a705-463f0487c9a4" providerId="ADAL" clId="{B52920AB-F1EB-4957-811D-FDCDB330215E}" dt="2020-11-15T18:10:44.719" v="3001" actId="2696"/>
        <pc:sldMkLst>
          <pc:docMk/>
          <pc:sldMk cId="1188685838" sldId="370"/>
        </pc:sldMkLst>
        <pc:spChg chg="mod">
          <ac:chgData name="Dion Hoxha" userId="56c781cc-6fed-40ec-a705-463f0487c9a4" providerId="ADAL" clId="{B52920AB-F1EB-4957-811D-FDCDB330215E}" dt="2020-11-13T13:26:32.267" v="1034" actId="20577"/>
          <ac:spMkLst>
            <pc:docMk/>
            <pc:sldMk cId="1188685838" sldId="370"/>
            <ac:spMk id="3" creationId="{2ACBD760-1C4F-41C2-B9A5-61D9F334EA3A}"/>
          </ac:spMkLst>
        </pc:spChg>
      </pc:sldChg>
      <pc:sldChg chg="modNotesTx">
        <pc:chgData name="Dion Hoxha" userId="56c781cc-6fed-40ec-a705-463f0487c9a4" providerId="ADAL" clId="{B52920AB-F1EB-4957-811D-FDCDB330215E}" dt="2020-11-17T09:52:26.125" v="4107" actId="20577"/>
        <pc:sldMkLst>
          <pc:docMk/>
          <pc:sldMk cId="2188737873" sldId="378"/>
        </pc:sldMkLst>
      </pc:sldChg>
      <pc:sldChg chg="addSp delSp modSp mod modNotesTx">
        <pc:chgData name="Dion Hoxha" userId="56c781cc-6fed-40ec-a705-463f0487c9a4" providerId="ADAL" clId="{B52920AB-F1EB-4957-811D-FDCDB330215E}" dt="2020-11-17T08:38:16.402" v="3674" actId="20577"/>
        <pc:sldMkLst>
          <pc:docMk/>
          <pc:sldMk cId="627572703" sldId="379"/>
        </pc:sldMkLst>
        <pc:spChg chg="mod">
          <ac:chgData name="Dion Hoxha" userId="56c781cc-6fed-40ec-a705-463f0487c9a4" providerId="ADAL" clId="{B52920AB-F1EB-4957-811D-FDCDB330215E}" dt="2020-11-15T16:53:33.308" v="2760" actId="20577"/>
          <ac:spMkLst>
            <pc:docMk/>
            <pc:sldMk cId="627572703" sldId="379"/>
            <ac:spMk id="15" creationId="{06DF291F-B02B-4CA3-8342-B36FD662927C}"/>
          </ac:spMkLst>
        </pc:spChg>
        <pc:picChg chg="del mod">
          <ac:chgData name="Dion Hoxha" userId="56c781cc-6fed-40ec-a705-463f0487c9a4" providerId="ADAL" clId="{B52920AB-F1EB-4957-811D-FDCDB330215E}" dt="2020-11-15T16:52:03.093" v="2707" actId="21"/>
          <ac:picMkLst>
            <pc:docMk/>
            <pc:sldMk cId="627572703" sldId="379"/>
            <ac:picMk id="2" creationId="{256DFA8C-E213-4206-AFE5-00B4C20E0356}"/>
          </ac:picMkLst>
        </pc:picChg>
        <pc:picChg chg="add mod">
          <ac:chgData name="Dion Hoxha" userId="56c781cc-6fed-40ec-a705-463f0487c9a4" providerId="ADAL" clId="{B52920AB-F1EB-4957-811D-FDCDB330215E}" dt="2020-11-15T16:52:07.306" v="2710" actId="1076"/>
          <ac:picMkLst>
            <pc:docMk/>
            <pc:sldMk cId="627572703" sldId="379"/>
            <ac:picMk id="3" creationId="{6EDA9A95-28B0-41C3-9ED7-B05E4B784576}"/>
          </ac:picMkLst>
        </pc:picChg>
        <pc:picChg chg="add mod">
          <ac:chgData name="Dion Hoxha" userId="56c781cc-6fed-40ec-a705-463f0487c9a4" providerId="ADAL" clId="{B52920AB-F1EB-4957-811D-FDCDB330215E}" dt="2020-11-15T16:52:17.002" v="2712" actId="1076"/>
          <ac:picMkLst>
            <pc:docMk/>
            <pc:sldMk cId="627572703" sldId="379"/>
            <ac:picMk id="4" creationId="{2315F2EC-B81E-4DE1-BC26-06B62C87129A}"/>
          </ac:picMkLst>
        </pc:picChg>
      </pc:sldChg>
      <pc:sldChg chg="del mod modShow">
        <pc:chgData name="Dion Hoxha" userId="56c781cc-6fed-40ec-a705-463f0487c9a4" providerId="ADAL" clId="{B52920AB-F1EB-4957-811D-FDCDB330215E}" dt="2020-11-15T17:38:10.434" v="2832" actId="2696"/>
        <pc:sldMkLst>
          <pc:docMk/>
          <pc:sldMk cId="2003295080" sldId="380"/>
        </pc:sldMkLst>
      </pc:sldChg>
      <pc:sldChg chg="addSp delSp modSp mod modNotesTx">
        <pc:chgData name="Dion Hoxha" userId="56c781cc-6fed-40ec-a705-463f0487c9a4" providerId="ADAL" clId="{B52920AB-F1EB-4957-811D-FDCDB330215E}" dt="2020-11-17T08:33:01.672" v="3294" actId="20577"/>
        <pc:sldMkLst>
          <pc:docMk/>
          <pc:sldMk cId="4266093167" sldId="381"/>
        </pc:sldMkLst>
        <pc:spChg chg="add del mod">
          <ac:chgData name="Dion Hoxha" userId="56c781cc-6fed-40ec-a705-463f0487c9a4" providerId="ADAL" clId="{B52920AB-F1EB-4957-811D-FDCDB330215E}" dt="2020-11-15T17:28:39.866" v="2828" actId="21"/>
          <ac:spMkLst>
            <pc:docMk/>
            <pc:sldMk cId="4266093167" sldId="381"/>
            <ac:spMk id="2" creationId="{308D8054-1453-42DA-8325-3EA362A5F37B}"/>
          </ac:spMkLst>
        </pc:spChg>
        <pc:spChg chg="add del">
          <ac:chgData name="Dion Hoxha" userId="56c781cc-6fed-40ec-a705-463f0487c9a4" providerId="ADAL" clId="{B52920AB-F1EB-4957-811D-FDCDB330215E}" dt="2020-11-15T17:28:26.731" v="2826" actId="21"/>
          <ac:spMkLst>
            <pc:docMk/>
            <pc:sldMk cId="4266093167" sldId="381"/>
            <ac:spMk id="22" creationId="{45A23693-579E-4050-9EC2-967657A30C1C}"/>
          </ac:spMkLst>
        </pc:spChg>
        <pc:grpChg chg="mod">
          <ac:chgData name="Dion Hoxha" userId="56c781cc-6fed-40ec-a705-463f0487c9a4" providerId="ADAL" clId="{B52920AB-F1EB-4957-811D-FDCDB330215E}" dt="2020-11-15T17:28:24.824" v="2822" actId="1076"/>
          <ac:grpSpMkLst>
            <pc:docMk/>
            <pc:sldMk cId="4266093167" sldId="381"/>
            <ac:grpSpMk id="9" creationId="{5CC54508-BEB1-4B6E-BF8C-1C0DC9180C7A}"/>
          </ac:grpSpMkLst>
        </pc:grpChg>
      </pc:sldChg>
      <pc:sldChg chg="modNotesTx">
        <pc:chgData name="Dion Hoxha" userId="56c781cc-6fed-40ec-a705-463f0487c9a4" providerId="ADAL" clId="{B52920AB-F1EB-4957-811D-FDCDB330215E}" dt="2020-11-17T09:51:36.869" v="4085" actId="20577"/>
        <pc:sldMkLst>
          <pc:docMk/>
          <pc:sldMk cId="513088920" sldId="382"/>
        </pc:sldMkLst>
      </pc:sldChg>
      <pc:sldChg chg="delSp modSp mod">
        <pc:chgData name="Dion Hoxha" userId="56c781cc-6fed-40ec-a705-463f0487c9a4" providerId="ADAL" clId="{B52920AB-F1EB-4957-811D-FDCDB330215E}" dt="2020-11-15T18:10:28.030" v="3000" actId="20577"/>
        <pc:sldMkLst>
          <pc:docMk/>
          <pc:sldMk cId="1000271793" sldId="383"/>
        </pc:sldMkLst>
        <pc:spChg chg="mod">
          <ac:chgData name="Dion Hoxha" userId="56c781cc-6fed-40ec-a705-463f0487c9a4" providerId="ADAL" clId="{B52920AB-F1EB-4957-811D-FDCDB330215E}" dt="2020-11-15T18:10:28.030" v="3000" actId="20577"/>
          <ac:spMkLst>
            <pc:docMk/>
            <pc:sldMk cId="1000271793" sldId="383"/>
            <ac:spMk id="2" creationId="{70B159C8-9B58-49BF-9B60-C8B03008D4B0}"/>
          </ac:spMkLst>
        </pc:spChg>
        <pc:picChg chg="del">
          <ac:chgData name="Dion Hoxha" userId="56c781cc-6fed-40ec-a705-463f0487c9a4" providerId="ADAL" clId="{B52920AB-F1EB-4957-811D-FDCDB330215E}" dt="2020-11-15T18:09:26.122" v="2984" actId="21"/>
          <ac:picMkLst>
            <pc:docMk/>
            <pc:sldMk cId="1000271793" sldId="383"/>
            <ac:picMk id="5" creationId="{A3C38A73-A784-49F6-9198-265D4B657F15}"/>
          </ac:picMkLst>
        </pc:picChg>
        <pc:picChg chg="mod">
          <ac:chgData name="Dion Hoxha" userId="56c781cc-6fed-40ec-a705-463f0487c9a4" providerId="ADAL" clId="{B52920AB-F1EB-4957-811D-FDCDB330215E}" dt="2020-11-15T18:10:19.670" v="2995" actId="1076"/>
          <ac:picMkLst>
            <pc:docMk/>
            <pc:sldMk cId="1000271793" sldId="383"/>
            <ac:picMk id="10" creationId="{76C041FD-D969-40E6-B045-C14D0DEE7F27}"/>
          </ac:picMkLst>
        </pc:picChg>
        <pc:picChg chg="mod">
          <ac:chgData name="Dion Hoxha" userId="56c781cc-6fed-40ec-a705-463f0487c9a4" providerId="ADAL" clId="{B52920AB-F1EB-4957-811D-FDCDB330215E}" dt="2020-11-15T18:10:16.803" v="2994" actId="1076"/>
          <ac:picMkLst>
            <pc:docMk/>
            <pc:sldMk cId="1000271793" sldId="383"/>
            <ac:picMk id="12" creationId="{9AA173AA-9D55-4BA4-A745-8548C8D02DA9}"/>
          </ac:picMkLst>
        </pc:picChg>
      </pc:sldChg>
      <pc:sldChg chg="del">
        <pc:chgData name="Dion Hoxha" userId="56c781cc-6fed-40ec-a705-463f0487c9a4" providerId="ADAL" clId="{B52920AB-F1EB-4957-811D-FDCDB330215E}" dt="2020-11-15T17:37:58.218" v="2830" actId="2696"/>
        <pc:sldMkLst>
          <pc:docMk/>
          <pc:sldMk cId="1109958078" sldId="383"/>
        </pc:sldMkLst>
      </pc:sldChg>
      <pc:sldChg chg="add del">
        <pc:chgData name="Dion Hoxha" userId="56c781cc-6fed-40ec-a705-463f0487c9a4" providerId="ADAL" clId="{B52920AB-F1EB-4957-811D-FDCDB330215E}" dt="2020-11-15T16:14:05.679" v="1056"/>
        <pc:sldMkLst>
          <pc:docMk/>
          <pc:sldMk cId="1297916229" sldId="384"/>
        </pc:sldMkLst>
      </pc:sldChg>
      <pc:sldChg chg="addSp modSp new del">
        <pc:chgData name="Dion Hoxha" userId="56c781cc-6fed-40ec-a705-463f0487c9a4" providerId="ADAL" clId="{B52920AB-F1EB-4957-811D-FDCDB330215E}" dt="2020-11-15T16:13:00.974" v="1054" actId="2696"/>
        <pc:sldMkLst>
          <pc:docMk/>
          <pc:sldMk cId="3759684104" sldId="384"/>
        </pc:sldMkLst>
        <pc:picChg chg="add mod">
          <ac:chgData name="Dion Hoxha" userId="56c781cc-6fed-40ec-a705-463f0487c9a4" providerId="ADAL" clId="{B52920AB-F1EB-4957-811D-FDCDB330215E}" dt="2020-11-15T16:12:30.344" v="1042" actId="14100"/>
          <ac:picMkLst>
            <pc:docMk/>
            <pc:sldMk cId="3759684104" sldId="384"/>
            <ac:picMk id="1026" creationId="{9F8146E6-7C7F-481C-A3D5-35E3422E9BCE}"/>
          </ac:picMkLst>
        </pc:picChg>
      </pc:sldChg>
    </pc:docChg>
  </pc:docChgLst>
  <pc:docChgLst>
    <pc:chgData name="Dion Hoxha" userId="S::dion.hoxha@hs-furtwangen.de::56c781cc-6fed-40ec-a705-463f0487c9a4" providerId="AD" clId="Web-{41808BB0-6D97-4845-9C83-7E558FF6AC6B}"/>
    <pc:docChg chg="addSld delSld modSld sldOrd">
      <pc:chgData name="Dion Hoxha" userId="S::dion.hoxha@hs-furtwangen.de::56c781cc-6fed-40ec-a705-463f0487c9a4" providerId="AD" clId="Web-{41808BB0-6D97-4845-9C83-7E558FF6AC6B}" dt="2020-11-12T11:03:41.206" v="459" actId="1076"/>
      <pc:docMkLst>
        <pc:docMk/>
      </pc:docMkLst>
      <pc:sldChg chg="delSp modSp">
        <pc:chgData name="Dion Hoxha" userId="S::dion.hoxha@hs-furtwangen.de::56c781cc-6fed-40ec-a705-463f0487c9a4" providerId="AD" clId="Web-{41808BB0-6D97-4845-9C83-7E558FF6AC6B}" dt="2020-11-12T10:55:04.289" v="436" actId="1076"/>
        <pc:sldMkLst>
          <pc:docMk/>
          <pc:sldMk cId="344886029" sldId="282"/>
        </pc:sldMkLst>
        <pc:spChg chg="mod">
          <ac:chgData name="Dion Hoxha" userId="S::dion.hoxha@hs-furtwangen.de::56c781cc-6fed-40ec-a705-463f0487c9a4" providerId="AD" clId="Web-{41808BB0-6D97-4845-9C83-7E558FF6AC6B}" dt="2020-11-12T10:54:53.116" v="432" actId="1076"/>
          <ac:spMkLst>
            <pc:docMk/>
            <pc:sldMk cId="344886029" sldId="282"/>
            <ac:spMk id="7" creationId="{B93961FA-278B-4258-A246-D1146F34C05D}"/>
          </ac:spMkLst>
        </pc:spChg>
        <pc:spChg chg="mod">
          <ac:chgData name="Dion Hoxha" userId="S::dion.hoxha@hs-furtwangen.de::56c781cc-6fed-40ec-a705-463f0487c9a4" providerId="AD" clId="Web-{41808BB0-6D97-4845-9C83-7E558FF6AC6B}" dt="2020-11-12T10:54:55.851" v="433" actId="1076"/>
          <ac:spMkLst>
            <pc:docMk/>
            <pc:sldMk cId="344886029" sldId="282"/>
            <ac:spMk id="9" creationId="{67DBD960-8205-4D6A-9391-858B2F591E6B}"/>
          </ac:spMkLst>
        </pc:spChg>
        <pc:spChg chg="mod">
          <ac:chgData name="Dion Hoxha" userId="S::dion.hoxha@hs-furtwangen.de::56c781cc-6fed-40ec-a705-463f0487c9a4" providerId="AD" clId="Web-{41808BB0-6D97-4845-9C83-7E558FF6AC6B}" dt="2020-11-12T10:55:04.289" v="436" actId="1076"/>
          <ac:spMkLst>
            <pc:docMk/>
            <pc:sldMk cId="344886029" sldId="282"/>
            <ac:spMk id="13" creationId="{242F06A4-589F-439B-A4A6-690DE5CC1634}"/>
          </ac:spMkLst>
        </pc:spChg>
        <pc:spChg chg="del">
          <ac:chgData name="Dion Hoxha" userId="S::dion.hoxha@hs-furtwangen.de::56c781cc-6fed-40ec-a705-463f0487c9a4" providerId="AD" clId="Web-{41808BB0-6D97-4845-9C83-7E558FF6AC6B}" dt="2020-11-12T10:54:41.194" v="429"/>
          <ac:spMkLst>
            <pc:docMk/>
            <pc:sldMk cId="344886029" sldId="282"/>
            <ac:spMk id="16" creationId="{1CDE166D-1D76-4D43-9D5B-F59994E6FC7A}"/>
          </ac:spMkLst>
        </pc:spChg>
        <pc:picChg chg="mod">
          <ac:chgData name="Dion Hoxha" userId="S::dion.hoxha@hs-furtwangen.de::56c781cc-6fed-40ec-a705-463f0487c9a4" providerId="AD" clId="Web-{41808BB0-6D97-4845-9C83-7E558FF6AC6B}" dt="2020-11-12T10:55:02.538" v="435" actId="1076"/>
          <ac:picMkLst>
            <pc:docMk/>
            <pc:sldMk cId="344886029" sldId="282"/>
            <ac:picMk id="4" creationId="{3F9D3CE4-3C11-4DB3-A5AE-47DF7BED3843}"/>
          </ac:picMkLst>
        </pc:picChg>
        <pc:picChg chg="del">
          <ac:chgData name="Dion Hoxha" userId="S::dion.hoxha@hs-furtwangen.de::56c781cc-6fed-40ec-a705-463f0487c9a4" providerId="AD" clId="Web-{41808BB0-6D97-4845-9C83-7E558FF6AC6B}" dt="2020-11-12T10:54:38.335" v="428"/>
          <ac:picMkLst>
            <pc:docMk/>
            <pc:sldMk cId="344886029" sldId="282"/>
            <ac:picMk id="11" creationId="{64226A13-EF5F-49BA-85A1-377372416E46}"/>
          </ac:picMkLst>
        </pc:picChg>
      </pc:sldChg>
      <pc:sldChg chg="modSp">
        <pc:chgData name="Dion Hoxha" userId="S::dion.hoxha@hs-furtwangen.de::56c781cc-6fed-40ec-a705-463f0487c9a4" providerId="AD" clId="Web-{41808BB0-6D97-4845-9C83-7E558FF6AC6B}" dt="2020-11-12T10:55:16.961" v="437" actId="14100"/>
        <pc:sldMkLst>
          <pc:docMk/>
          <pc:sldMk cId="2719282459" sldId="353"/>
        </pc:sldMkLst>
        <pc:picChg chg="mod">
          <ac:chgData name="Dion Hoxha" userId="S::dion.hoxha@hs-furtwangen.de::56c781cc-6fed-40ec-a705-463f0487c9a4" providerId="AD" clId="Web-{41808BB0-6D97-4845-9C83-7E558FF6AC6B}" dt="2020-11-12T10:55:16.961" v="437" actId="14100"/>
          <ac:picMkLst>
            <pc:docMk/>
            <pc:sldMk cId="2719282459" sldId="353"/>
            <ac:picMk id="5" creationId="{CB380902-8A32-44CD-9A4A-44D4637D9737}"/>
          </ac:picMkLst>
        </pc:picChg>
      </pc:sldChg>
      <pc:sldChg chg="del">
        <pc:chgData name="Dion Hoxha" userId="S::dion.hoxha@hs-furtwangen.de::56c781cc-6fed-40ec-a705-463f0487c9a4" providerId="AD" clId="Web-{41808BB0-6D97-4845-9C83-7E558FF6AC6B}" dt="2020-11-12T10:32:13.304" v="19"/>
        <pc:sldMkLst>
          <pc:docMk/>
          <pc:sldMk cId="2285682506" sldId="355"/>
        </pc:sldMkLst>
      </pc:sldChg>
      <pc:sldChg chg="addSp delSp modSp modNotes">
        <pc:chgData name="Dion Hoxha" userId="S::dion.hoxha@hs-furtwangen.de::56c781cc-6fed-40ec-a705-463f0487c9a4" providerId="AD" clId="Web-{41808BB0-6D97-4845-9C83-7E558FF6AC6B}" dt="2020-11-12T10:53:52.490" v="427"/>
        <pc:sldMkLst>
          <pc:docMk/>
          <pc:sldMk cId="4109330550" sldId="358"/>
        </pc:sldMkLst>
        <pc:spChg chg="mod">
          <ac:chgData name="Dion Hoxha" userId="S::dion.hoxha@hs-furtwangen.de::56c781cc-6fed-40ec-a705-463f0487c9a4" providerId="AD" clId="Web-{41808BB0-6D97-4845-9C83-7E558FF6AC6B}" dt="2020-11-12T10:32:42.930" v="24" actId="20577"/>
          <ac:spMkLst>
            <pc:docMk/>
            <pc:sldMk cId="4109330550" sldId="358"/>
            <ac:spMk id="2" creationId="{DFBFC5E7-1F58-43B0-9FCC-91C2E0291CAC}"/>
          </ac:spMkLst>
        </pc:spChg>
        <pc:spChg chg="mod">
          <ac:chgData name="Dion Hoxha" userId="S::dion.hoxha@hs-furtwangen.de::56c781cc-6fed-40ec-a705-463f0487c9a4" providerId="AD" clId="Web-{41808BB0-6D97-4845-9C83-7E558FF6AC6B}" dt="2020-11-12T10:51:43.065" v="400" actId="20577"/>
          <ac:spMkLst>
            <pc:docMk/>
            <pc:sldMk cId="4109330550" sldId="358"/>
            <ac:spMk id="3" creationId="{F27B95ED-C810-45FE-B271-1F4173DBB307}"/>
          </ac:spMkLst>
        </pc:spChg>
        <pc:spChg chg="del">
          <ac:chgData name="Dion Hoxha" userId="S::dion.hoxha@hs-furtwangen.de::56c781cc-6fed-40ec-a705-463f0487c9a4" providerId="AD" clId="Web-{41808BB0-6D97-4845-9C83-7E558FF6AC6B}" dt="2020-11-12T10:48:29.139" v="327"/>
          <ac:spMkLst>
            <pc:docMk/>
            <pc:sldMk cId="4109330550" sldId="358"/>
            <ac:spMk id="4" creationId="{5B4880DD-FE5B-4F47-9C8C-68D5CA6E87B3}"/>
          </ac:spMkLst>
        </pc:spChg>
        <pc:spChg chg="add del mod">
          <ac:chgData name="Dion Hoxha" userId="S::dion.hoxha@hs-furtwangen.de::56c781cc-6fed-40ec-a705-463f0487c9a4" providerId="AD" clId="Web-{41808BB0-6D97-4845-9C83-7E558FF6AC6B}" dt="2020-11-12T10:50:54.408" v="374"/>
          <ac:spMkLst>
            <pc:docMk/>
            <pc:sldMk cId="4109330550" sldId="358"/>
            <ac:spMk id="7" creationId="{D92D0CFA-D182-42AA-8EF1-00D00BAB6109}"/>
          </ac:spMkLst>
        </pc:spChg>
        <pc:spChg chg="add mod">
          <ac:chgData name="Dion Hoxha" userId="S::dion.hoxha@hs-furtwangen.de::56c781cc-6fed-40ec-a705-463f0487c9a4" providerId="AD" clId="Web-{41808BB0-6D97-4845-9C83-7E558FF6AC6B}" dt="2020-11-12T10:53:21.864" v="422" actId="1076"/>
          <ac:spMkLst>
            <pc:docMk/>
            <pc:sldMk cId="4109330550" sldId="358"/>
            <ac:spMk id="9" creationId="{69D61A60-348F-4ABC-9A6D-C9AEBD5465A5}"/>
          </ac:spMkLst>
        </pc:spChg>
        <pc:spChg chg="add mod">
          <ac:chgData name="Dion Hoxha" userId="S::dion.hoxha@hs-furtwangen.de::56c781cc-6fed-40ec-a705-463f0487c9a4" providerId="AD" clId="Web-{41808BB0-6D97-4845-9C83-7E558FF6AC6B}" dt="2020-11-12T10:51:15.518" v="379" actId="14100"/>
          <ac:spMkLst>
            <pc:docMk/>
            <pc:sldMk cId="4109330550" sldId="358"/>
            <ac:spMk id="10" creationId="{1CA8D8EE-CC75-4A36-AFB2-13871E423000}"/>
          </ac:spMkLst>
        </pc:spChg>
        <pc:spChg chg="add mod">
          <ac:chgData name="Dion Hoxha" userId="S::dion.hoxha@hs-furtwangen.de::56c781cc-6fed-40ec-a705-463f0487c9a4" providerId="AD" clId="Web-{41808BB0-6D97-4845-9C83-7E558FF6AC6B}" dt="2020-11-12T10:52:50.926" v="421"/>
          <ac:spMkLst>
            <pc:docMk/>
            <pc:sldMk cId="4109330550" sldId="358"/>
            <ac:spMk id="11" creationId="{03BD6AFD-6FA9-4AE3-8AF6-A36A59D64903}"/>
          </ac:spMkLst>
        </pc:spChg>
        <pc:graphicFrameChg chg="add del mod">
          <ac:chgData name="Dion Hoxha" userId="S::dion.hoxha@hs-furtwangen.de::56c781cc-6fed-40ec-a705-463f0487c9a4" providerId="AD" clId="Web-{41808BB0-6D97-4845-9C83-7E558FF6AC6B}" dt="2020-11-12T10:46:21.730" v="257"/>
          <ac:graphicFrameMkLst>
            <pc:docMk/>
            <pc:sldMk cId="4109330550" sldId="358"/>
            <ac:graphicFrameMk id="6" creationId="{69A696CD-8A3C-449E-90E0-7A3E3B18AA58}"/>
          </ac:graphicFrameMkLst>
        </pc:graphicFrameChg>
        <pc:cxnChg chg="add del mod">
          <ac:chgData name="Dion Hoxha" userId="S::dion.hoxha@hs-furtwangen.de::56c781cc-6fed-40ec-a705-463f0487c9a4" providerId="AD" clId="Web-{41808BB0-6D97-4845-9C83-7E558FF6AC6B}" dt="2020-11-12T10:49:51.828" v="357"/>
          <ac:cxnSpMkLst>
            <pc:docMk/>
            <pc:sldMk cId="4109330550" sldId="358"/>
            <ac:cxnSpMk id="8" creationId="{BE2B2A55-F2F6-4F2A-8FFC-BB444BC0448B}"/>
          </ac:cxnSpMkLst>
        </pc:cxnChg>
        <pc:cxnChg chg="add mod">
          <ac:chgData name="Dion Hoxha" userId="S::dion.hoxha@hs-furtwangen.de::56c781cc-6fed-40ec-a705-463f0487c9a4" providerId="AD" clId="Web-{41808BB0-6D97-4845-9C83-7E558FF6AC6B}" dt="2020-11-12T10:53:52.490" v="427"/>
          <ac:cxnSpMkLst>
            <pc:docMk/>
            <pc:sldMk cId="4109330550" sldId="358"/>
            <ac:cxnSpMk id="12" creationId="{DB93992D-C170-4BFA-9F81-CB39FA0D00AF}"/>
          </ac:cxnSpMkLst>
        </pc:cxnChg>
      </pc:sldChg>
      <pc:sldChg chg="addSp delSp modSp new ord">
        <pc:chgData name="Dion Hoxha" userId="S::dion.hoxha@hs-furtwangen.de::56c781cc-6fed-40ec-a705-463f0487c9a4" providerId="AD" clId="Web-{41808BB0-6D97-4845-9C83-7E558FF6AC6B}" dt="2020-11-12T10:39:41.768" v="178"/>
        <pc:sldMkLst>
          <pc:docMk/>
          <pc:sldMk cId="397113292" sldId="359"/>
        </pc:sldMkLst>
        <pc:spChg chg="del">
          <ac:chgData name="Dion Hoxha" userId="S::dion.hoxha@hs-furtwangen.de::56c781cc-6fed-40ec-a705-463f0487c9a4" providerId="AD" clId="Web-{41808BB0-6D97-4845-9C83-7E558FF6AC6B}" dt="2020-11-12T10:31:17.928" v="12"/>
          <ac:spMkLst>
            <pc:docMk/>
            <pc:sldMk cId="397113292" sldId="359"/>
            <ac:spMk id="2" creationId="{3C60DDFE-79DF-4C9D-9071-877F3A0CEDB3}"/>
          </ac:spMkLst>
        </pc:spChg>
        <pc:spChg chg="mod">
          <ac:chgData name="Dion Hoxha" userId="S::dion.hoxha@hs-furtwangen.de::56c781cc-6fed-40ec-a705-463f0487c9a4" providerId="AD" clId="Web-{41808BB0-6D97-4845-9C83-7E558FF6AC6B}" dt="2020-11-12T10:31:22.710" v="13"/>
          <ac:spMkLst>
            <pc:docMk/>
            <pc:sldMk cId="397113292" sldId="359"/>
            <ac:spMk id="3" creationId="{8BA3C81A-35A4-4962-8D4E-7B40EC4C261A}"/>
          </ac:spMkLst>
        </pc:spChg>
        <pc:picChg chg="add mod ord">
          <ac:chgData name="Dion Hoxha" userId="S::dion.hoxha@hs-furtwangen.de::56c781cc-6fed-40ec-a705-463f0487c9a4" providerId="AD" clId="Web-{41808BB0-6D97-4845-9C83-7E558FF6AC6B}" dt="2020-11-12T10:31:58.632" v="18"/>
          <ac:picMkLst>
            <pc:docMk/>
            <pc:sldMk cId="397113292" sldId="359"/>
            <ac:picMk id="4" creationId="{1A4F8BFC-E64F-44BC-8CD5-B8613575482B}"/>
          </ac:picMkLst>
        </pc:picChg>
      </pc:sldChg>
      <pc:sldChg chg="addSp delSp modSp add replId">
        <pc:chgData name="Dion Hoxha" userId="S::dion.hoxha@hs-furtwangen.de::56c781cc-6fed-40ec-a705-463f0487c9a4" providerId="AD" clId="Web-{41808BB0-6D97-4845-9C83-7E558FF6AC6B}" dt="2020-11-12T11:03:41.206" v="459" actId="1076"/>
        <pc:sldMkLst>
          <pc:docMk/>
          <pc:sldMk cId="5997659" sldId="360"/>
        </pc:sldMkLst>
        <pc:spChg chg="mod">
          <ac:chgData name="Dion Hoxha" userId="S::dion.hoxha@hs-furtwangen.de::56c781cc-6fed-40ec-a705-463f0487c9a4" providerId="AD" clId="Web-{41808BB0-6D97-4845-9C83-7E558FF6AC6B}" dt="2020-11-12T11:03:11.128" v="450" actId="20577"/>
          <ac:spMkLst>
            <pc:docMk/>
            <pc:sldMk cId="5997659" sldId="360"/>
            <ac:spMk id="2" creationId="{7D5C66AB-7F40-40F2-B9E6-356C28D71A28}"/>
          </ac:spMkLst>
        </pc:spChg>
        <pc:spChg chg="mod">
          <ac:chgData name="Dion Hoxha" userId="S::dion.hoxha@hs-furtwangen.de::56c781cc-6fed-40ec-a705-463f0487c9a4" providerId="AD" clId="Web-{41808BB0-6D97-4845-9C83-7E558FF6AC6B}" dt="2020-11-12T11:03:36.894" v="458" actId="1076"/>
          <ac:spMkLst>
            <pc:docMk/>
            <pc:sldMk cId="5997659" sldId="360"/>
            <ac:spMk id="4" creationId="{0BEAD4D8-53E4-4F09-8B65-3AC00D39EDA8}"/>
          </ac:spMkLst>
        </pc:spChg>
        <pc:spChg chg="mod">
          <ac:chgData name="Dion Hoxha" userId="S::dion.hoxha@hs-furtwangen.de::56c781cc-6fed-40ec-a705-463f0487c9a4" providerId="AD" clId="Web-{41808BB0-6D97-4845-9C83-7E558FF6AC6B}" dt="2020-11-12T11:03:41.206" v="459" actId="1076"/>
          <ac:spMkLst>
            <pc:docMk/>
            <pc:sldMk cId="5997659" sldId="360"/>
            <ac:spMk id="6" creationId="{E39A9256-FCE3-4399-9BCF-77BDDB738B1A}"/>
          </ac:spMkLst>
        </pc:spChg>
        <pc:picChg chg="add mod">
          <ac:chgData name="Dion Hoxha" userId="S::dion.hoxha@hs-furtwangen.de::56c781cc-6fed-40ec-a705-463f0487c9a4" providerId="AD" clId="Web-{41808BB0-6D97-4845-9C83-7E558FF6AC6B}" dt="2020-11-12T11:03:32.519" v="457" actId="1076"/>
          <ac:picMkLst>
            <pc:docMk/>
            <pc:sldMk cId="5997659" sldId="360"/>
            <ac:picMk id="3" creationId="{BEA61112-F56A-416E-96B3-29810A0484B6}"/>
          </ac:picMkLst>
        </pc:picChg>
        <pc:picChg chg="del">
          <ac:chgData name="Dion Hoxha" userId="S::dion.hoxha@hs-furtwangen.de::56c781cc-6fed-40ec-a705-463f0487c9a4" providerId="AD" clId="Web-{41808BB0-6D97-4845-9C83-7E558FF6AC6B}" dt="2020-11-12T11:02:31.767" v="439"/>
          <ac:picMkLst>
            <pc:docMk/>
            <pc:sldMk cId="5997659" sldId="360"/>
            <ac:picMk id="5" creationId="{CB380902-8A32-44CD-9A4A-44D4637D9737}"/>
          </ac:picMkLst>
        </pc:picChg>
      </pc:sldChg>
    </pc:docChg>
  </pc:docChgLst>
  <pc:docChgLst>
    <pc:chgData name="Giuliano Troia Sanso" userId="S::giuliano.sanso@hs-furtwangen.de::5eba1e97-aa27-4e75-8e4c-695a854f6ce2" providerId="AD" clId="Web-{22815FF8-7D15-4A83-A27F-CA5E1276D264}"/>
    <pc:docChg chg="modSld">
      <pc:chgData name="Giuliano Troia Sanso" userId="S::giuliano.sanso@hs-furtwangen.de::5eba1e97-aa27-4e75-8e4c-695a854f6ce2" providerId="AD" clId="Web-{22815FF8-7D15-4A83-A27F-CA5E1276D264}" dt="2020-11-14T14:21:24.180" v="8" actId="14100"/>
      <pc:docMkLst>
        <pc:docMk/>
      </pc:docMkLst>
      <pc:sldChg chg="modSp delCm">
        <pc:chgData name="Giuliano Troia Sanso" userId="S::giuliano.sanso@hs-furtwangen.de::5eba1e97-aa27-4e75-8e4c-695a854f6ce2" providerId="AD" clId="Web-{22815FF8-7D15-4A83-A27F-CA5E1276D264}" dt="2020-11-14T14:21:24.180" v="8" actId="14100"/>
        <pc:sldMkLst>
          <pc:docMk/>
          <pc:sldMk cId="95992585" sldId="258"/>
        </pc:sldMkLst>
        <pc:picChg chg="mod">
          <ac:chgData name="Giuliano Troia Sanso" userId="S::giuliano.sanso@hs-furtwangen.de::5eba1e97-aa27-4e75-8e4c-695a854f6ce2" providerId="AD" clId="Web-{22815FF8-7D15-4A83-A27F-CA5E1276D264}" dt="2020-11-14T14:21:24.180" v="8" actId="14100"/>
          <ac:picMkLst>
            <pc:docMk/>
            <pc:sldMk cId="95992585" sldId="258"/>
            <ac:picMk id="2" creationId="{D31325FA-DA52-4781-9430-E0A518DC972B}"/>
          </ac:picMkLst>
        </pc:picChg>
      </pc:sldChg>
    </pc:docChg>
  </pc:docChgLst>
  <pc:docChgLst>
    <pc:chgData name="Luca Weinmann" userId="S::luca.weinmann@hs-furtwangen.de::78fa23d5-a4aa-45e4-a8b2-a462704f2a7b" providerId="AD" clId="Web-{9C965D94-C0D6-4B40-ACAB-8955964CC414}"/>
    <pc:docChg chg="modSld">
      <pc:chgData name="Luca Weinmann" userId="S::luca.weinmann@hs-furtwangen.de::78fa23d5-a4aa-45e4-a8b2-a462704f2a7b" providerId="AD" clId="Web-{9C965D94-C0D6-4B40-ACAB-8955964CC414}" dt="2020-11-16T16:25:21.370" v="19" actId="14100"/>
      <pc:docMkLst>
        <pc:docMk/>
      </pc:docMkLst>
      <pc:sldChg chg="addSp delSp modSp">
        <pc:chgData name="Luca Weinmann" userId="S::luca.weinmann@hs-furtwangen.de::78fa23d5-a4aa-45e4-a8b2-a462704f2a7b" providerId="AD" clId="Web-{9C965D94-C0D6-4B40-ACAB-8955964CC414}" dt="2020-11-16T16:24:14.947" v="7" actId="14100"/>
        <pc:sldMkLst>
          <pc:docMk/>
          <pc:sldMk cId="288332819" sldId="259"/>
        </pc:sldMkLst>
        <pc:picChg chg="add mod">
          <ac:chgData name="Luca Weinmann" userId="S::luca.weinmann@hs-furtwangen.de::78fa23d5-a4aa-45e4-a8b2-a462704f2a7b" providerId="AD" clId="Web-{9C965D94-C0D6-4B40-ACAB-8955964CC414}" dt="2020-11-16T16:24:14.947" v="7" actId="14100"/>
          <ac:picMkLst>
            <pc:docMk/>
            <pc:sldMk cId="288332819" sldId="259"/>
            <ac:picMk id="2" creationId="{92A931D1-DC8F-4052-8DEB-E24492C72A60}"/>
          </ac:picMkLst>
        </pc:picChg>
        <pc:picChg chg="del">
          <ac:chgData name="Luca Weinmann" userId="S::luca.weinmann@hs-furtwangen.de::78fa23d5-a4aa-45e4-a8b2-a462704f2a7b" providerId="AD" clId="Web-{9C965D94-C0D6-4B40-ACAB-8955964CC414}" dt="2020-11-16T16:23:39.977" v="0"/>
          <ac:picMkLst>
            <pc:docMk/>
            <pc:sldMk cId="288332819" sldId="259"/>
            <ac:picMk id="4" creationId="{D43537B6-7259-4CDE-AC8A-EB800E079825}"/>
          </ac:picMkLst>
        </pc:picChg>
      </pc:sldChg>
      <pc:sldChg chg="addSp delSp modSp">
        <pc:chgData name="Luca Weinmann" userId="S::luca.weinmann@hs-furtwangen.de::78fa23d5-a4aa-45e4-a8b2-a462704f2a7b" providerId="AD" clId="Web-{9C965D94-C0D6-4B40-ACAB-8955964CC414}" dt="2020-11-16T16:25:21.370" v="19" actId="14100"/>
        <pc:sldMkLst>
          <pc:docMk/>
          <pc:sldMk cId="4208792017" sldId="261"/>
        </pc:sldMkLst>
        <pc:picChg chg="add mod">
          <ac:chgData name="Luca Weinmann" userId="S::luca.weinmann@hs-furtwangen.de::78fa23d5-a4aa-45e4-a8b2-a462704f2a7b" providerId="AD" clId="Web-{9C965D94-C0D6-4B40-ACAB-8955964CC414}" dt="2020-11-16T16:25:21.370" v="19" actId="14100"/>
          <ac:picMkLst>
            <pc:docMk/>
            <pc:sldMk cId="4208792017" sldId="261"/>
            <ac:picMk id="5" creationId="{27B9DEDF-8F21-4A93-AC0A-7B56DBE0A1CB}"/>
          </ac:picMkLst>
        </pc:picChg>
        <pc:picChg chg="del">
          <ac:chgData name="Luca Weinmann" userId="S::luca.weinmann@hs-furtwangen.de::78fa23d5-a4aa-45e4-a8b2-a462704f2a7b" providerId="AD" clId="Web-{9C965D94-C0D6-4B40-ACAB-8955964CC414}" dt="2020-11-16T16:25:03.260" v="14"/>
          <ac:picMkLst>
            <pc:docMk/>
            <pc:sldMk cId="4208792017" sldId="261"/>
            <ac:picMk id="6" creationId="{D8FB50DD-9E00-472C-BEBE-8EB4E5AE0CEA}"/>
          </ac:picMkLst>
        </pc:picChg>
      </pc:sldChg>
      <pc:sldChg chg="addSp delSp modSp">
        <pc:chgData name="Luca Weinmann" userId="S::luca.weinmann@hs-furtwangen.de::78fa23d5-a4aa-45e4-a8b2-a462704f2a7b" providerId="AD" clId="Web-{9C965D94-C0D6-4B40-ACAB-8955964CC414}" dt="2020-11-16T16:24:57.463" v="13" actId="1076"/>
        <pc:sldMkLst>
          <pc:docMk/>
          <pc:sldMk cId="908987946" sldId="366"/>
        </pc:sldMkLst>
        <pc:picChg chg="add mod">
          <ac:chgData name="Luca Weinmann" userId="S::luca.weinmann@hs-furtwangen.de::78fa23d5-a4aa-45e4-a8b2-a462704f2a7b" providerId="AD" clId="Web-{9C965D94-C0D6-4B40-ACAB-8955964CC414}" dt="2020-11-16T16:24:57.463" v="13" actId="1076"/>
          <ac:picMkLst>
            <pc:docMk/>
            <pc:sldMk cId="908987946" sldId="366"/>
            <ac:picMk id="4" creationId="{7866B288-5D49-4409-AB6A-C14A3DCCC514}"/>
          </ac:picMkLst>
        </pc:picChg>
        <pc:picChg chg="del">
          <ac:chgData name="Luca Weinmann" userId="S::luca.weinmann@hs-furtwangen.de::78fa23d5-a4aa-45e4-a8b2-a462704f2a7b" providerId="AD" clId="Web-{9C965D94-C0D6-4B40-ACAB-8955964CC414}" dt="2020-11-16T16:24:45.635" v="8"/>
          <ac:picMkLst>
            <pc:docMk/>
            <pc:sldMk cId="908987946" sldId="366"/>
            <ac:picMk id="5" creationId="{DAEF6171-4622-4CD4-A30F-C526EAF02568}"/>
          </ac:picMkLst>
        </pc:picChg>
      </pc:sldChg>
    </pc:docChg>
  </pc:docChgLst>
  <pc:docChgLst>
    <pc:chgData name="Luca Weinmann" userId="S::luca.weinmann@hs-furtwangen.de::78fa23d5-a4aa-45e4-a8b2-a462704f2a7b" providerId="AD" clId="Web-{71E19B30-90C9-429B-944C-0D5F4A9DA8FE}"/>
    <pc:docChg chg="modSld">
      <pc:chgData name="Luca Weinmann" userId="S::luca.weinmann@hs-furtwangen.de::78fa23d5-a4aa-45e4-a8b2-a462704f2a7b" providerId="AD" clId="Web-{71E19B30-90C9-429B-944C-0D5F4A9DA8FE}" dt="2020-11-16T15:53:14.615" v="149"/>
      <pc:docMkLst>
        <pc:docMk/>
      </pc:docMkLst>
      <pc:sldChg chg="modNotes">
        <pc:chgData name="Luca Weinmann" userId="S::luca.weinmann@hs-furtwangen.de::78fa23d5-a4aa-45e4-a8b2-a462704f2a7b" providerId="AD" clId="Web-{71E19B30-90C9-429B-944C-0D5F4A9DA8FE}" dt="2020-11-16T15:46:09.671" v="42"/>
        <pc:sldMkLst>
          <pc:docMk/>
          <pc:sldMk cId="2945154250" sldId="369"/>
        </pc:sldMkLst>
      </pc:sldChg>
      <pc:sldChg chg="modNotes">
        <pc:chgData name="Luca Weinmann" userId="S::luca.weinmann@hs-furtwangen.de::78fa23d5-a4aa-45e4-a8b2-a462704f2a7b" providerId="AD" clId="Web-{71E19B30-90C9-429B-944C-0D5F4A9DA8FE}" dt="2020-11-16T15:52:32.084" v="86"/>
        <pc:sldMkLst>
          <pc:docMk/>
          <pc:sldMk cId="510616693" sldId="371"/>
        </pc:sldMkLst>
      </pc:sldChg>
      <pc:sldChg chg="modNotes">
        <pc:chgData name="Luca Weinmann" userId="S::luca.weinmann@hs-furtwangen.de::78fa23d5-a4aa-45e4-a8b2-a462704f2a7b" providerId="AD" clId="Web-{71E19B30-90C9-429B-944C-0D5F4A9DA8FE}" dt="2020-11-16T15:52:48.412" v="120"/>
        <pc:sldMkLst>
          <pc:docMk/>
          <pc:sldMk cId="2353814465" sldId="372"/>
        </pc:sldMkLst>
      </pc:sldChg>
      <pc:sldChg chg="modNotes">
        <pc:chgData name="Luca Weinmann" userId="S::luca.weinmann@hs-furtwangen.de::78fa23d5-a4aa-45e4-a8b2-a462704f2a7b" providerId="AD" clId="Web-{71E19B30-90C9-429B-944C-0D5F4A9DA8FE}" dt="2020-11-16T15:53:14.615" v="149"/>
        <pc:sldMkLst>
          <pc:docMk/>
          <pc:sldMk cId="3422799285" sldId="37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66_F4EF6876.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66_F4EF6876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66_F4EF6876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1C_4AD344D5.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60_132E7F7A.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179_C366FF9.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28669584283926"/>
          <c:y val="0.12270909066520007"/>
          <c:w val="0.69042761143019471"/>
          <c:h val="0.69552446489333641"/>
        </c:manualLayout>
      </c:layout>
      <c:doughnutChart>
        <c:varyColors val="1"/>
        <c:ser>
          <c:idx val="0"/>
          <c:order val="0"/>
          <c:tx>
            <c:strRef>
              <c:f>Sheet1!$B$1</c:f>
              <c:strCache>
                <c:ptCount val="1"/>
                <c:pt idx="0">
                  <c:v>Sales</c:v>
                </c:pt>
              </c:strCache>
            </c:strRef>
          </c:tx>
          <c:dPt>
            <c:idx val="0"/>
            <c:bubble3D val="0"/>
            <c:spPr>
              <a:solidFill>
                <a:srgbClr val="4E79A7"/>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D45-46A9-855E-3DEE32A28BCB}"/>
              </c:ext>
            </c:extLst>
          </c:dPt>
          <c:dPt>
            <c:idx val="1"/>
            <c:bubble3D val="0"/>
            <c:spPr>
              <a:solidFill>
                <a:srgbClr val="F28E2B"/>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D45-46A9-855E-3DEE32A28BCB}"/>
              </c:ext>
            </c:extLst>
          </c:dPt>
          <c:dLbls>
            <c:numFmt formatCode="0.00%" sourceLinked="0"/>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Umsatz bei Fahrten bis 10 Miles</c:v>
                </c:pt>
                <c:pt idx="1">
                  <c:v>restlicher Umsatz</c:v>
                </c:pt>
              </c:strCache>
            </c:strRef>
          </c:cat>
          <c:val>
            <c:numRef>
              <c:f>Sheet1!$B$2:$B$3</c:f>
              <c:numCache>
                <c:formatCode>General</c:formatCode>
                <c:ptCount val="2"/>
                <c:pt idx="0">
                  <c:v>82.62</c:v>
                </c:pt>
                <c:pt idx="1">
                  <c:v>17.38</c:v>
                </c:pt>
              </c:numCache>
            </c:numRef>
          </c:val>
          <c:extLst>
            <c:ext xmlns:c16="http://schemas.microsoft.com/office/drawing/2014/chart" uri="{C3380CC4-5D6E-409C-BE32-E72D297353CC}">
              <c16:uniqueId val="{00000004-BD45-46A9-855E-3DEE32A28BCB}"/>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1094391178160616"/>
          <c:y val="0.85407736298720749"/>
          <c:w val="0.71119469723014417"/>
          <c:h val="9.139080783556229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28669584283926"/>
          <c:y val="0.12270909066520007"/>
          <c:w val="0.69042761143019471"/>
          <c:h val="0.69552446489333641"/>
        </c:manualLayout>
      </c:layout>
      <c:doughnutChart>
        <c:varyColors val="1"/>
        <c:ser>
          <c:idx val="0"/>
          <c:order val="0"/>
          <c:tx>
            <c:strRef>
              <c:f>Sheet1!$B$1</c:f>
              <c:strCache>
                <c:ptCount val="1"/>
                <c:pt idx="0">
                  <c:v>Sales</c:v>
                </c:pt>
              </c:strCache>
            </c:strRef>
          </c:tx>
          <c:dPt>
            <c:idx val="0"/>
            <c:bubble3D val="0"/>
            <c:spPr>
              <a:solidFill>
                <a:srgbClr val="4E79A7"/>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2C6-4ACB-81F0-BB6ED039BD69}"/>
              </c:ext>
            </c:extLst>
          </c:dPt>
          <c:dPt>
            <c:idx val="1"/>
            <c:bubble3D val="0"/>
            <c:spPr>
              <a:solidFill>
                <a:srgbClr val="F28E2B"/>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2C6-4ACB-81F0-BB6ED039BD69}"/>
              </c:ext>
            </c:extLst>
          </c:dPt>
          <c:dLbls>
            <c:numFmt formatCode="0.00%" sourceLinked="0"/>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Umsatz bei Fahrten bis 5 Miles</c:v>
                </c:pt>
                <c:pt idx="1">
                  <c:v>restlicher Umsatz</c:v>
                </c:pt>
              </c:strCache>
            </c:strRef>
          </c:cat>
          <c:val>
            <c:numRef>
              <c:f>Sheet1!$B$2:$B$3</c:f>
              <c:numCache>
                <c:formatCode>General</c:formatCode>
                <c:ptCount val="2"/>
                <c:pt idx="0">
                  <c:v>65.84</c:v>
                </c:pt>
                <c:pt idx="1">
                  <c:v>34.159999999999997</c:v>
                </c:pt>
              </c:numCache>
            </c:numRef>
          </c:val>
          <c:extLst>
            <c:ext xmlns:c16="http://schemas.microsoft.com/office/drawing/2014/chart" uri="{C3380CC4-5D6E-409C-BE32-E72D297353CC}">
              <c16:uniqueId val="{00000004-A2C6-4ACB-81F0-BB6ED039BD69}"/>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22297933763057734"/>
          <c:y val="0.85407741653082558"/>
          <c:w val="0.71463530995179625"/>
          <c:h val="9.139080783556229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28669584283926"/>
          <c:y val="0.12270909066520007"/>
          <c:w val="0.69042761143019471"/>
          <c:h val="0.69552446489333641"/>
        </c:manualLayout>
      </c:layout>
      <c:doughnutChart>
        <c:varyColors val="1"/>
        <c:ser>
          <c:idx val="0"/>
          <c:order val="0"/>
          <c:tx>
            <c:strRef>
              <c:f>Sheet1!$B$1</c:f>
              <c:strCache>
                <c:ptCount val="1"/>
                <c:pt idx="0">
                  <c:v>Sales</c:v>
                </c:pt>
              </c:strCache>
            </c:strRef>
          </c:tx>
          <c:dPt>
            <c:idx val="0"/>
            <c:bubble3D val="0"/>
            <c:spPr>
              <a:solidFill>
                <a:srgbClr val="4E79A7"/>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422-489F-8A8B-FAE06E88472B}"/>
              </c:ext>
            </c:extLst>
          </c:dPt>
          <c:dPt>
            <c:idx val="1"/>
            <c:bubble3D val="0"/>
            <c:spPr>
              <a:solidFill>
                <a:srgbClr val="F28E2B"/>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422-489F-8A8B-FAE06E88472B}"/>
              </c:ext>
            </c:extLst>
          </c:dPt>
          <c:dLbls>
            <c:numFmt formatCode="0.00%" sourceLinked="0"/>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Umsatz bei Fahrten bis 30 Miles</c:v>
                </c:pt>
                <c:pt idx="1">
                  <c:v>restlicher Umsatz</c:v>
                </c:pt>
              </c:strCache>
            </c:strRef>
          </c:cat>
          <c:val>
            <c:numRef>
              <c:f>Sheet1!$B$2:$B$3</c:f>
              <c:numCache>
                <c:formatCode>General</c:formatCode>
                <c:ptCount val="2"/>
                <c:pt idx="0">
                  <c:v>99.84</c:v>
                </c:pt>
                <c:pt idx="1">
                  <c:v>0.16</c:v>
                </c:pt>
              </c:numCache>
            </c:numRef>
          </c:val>
          <c:extLst>
            <c:ext xmlns:c16="http://schemas.microsoft.com/office/drawing/2014/chart" uri="{C3380CC4-5D6E-409C-BE32-E72D297353CC}">
              <c16:uniqueId val="{00000004-2422-489F-8A8B-FAE06E88472B}"/>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16104830864084149"/>
          <c:y val="0.85407736298720749"/>
          <c:w val="0.74605514787455474"/>
          <c:h val="9.139080783556229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28669584283926"/>
          <c:y val="0.12270909066520007"/>
          <c:w val="0.69042761143019471"/>
          <c:h val="0.69552446489333641"/>
        </c:manualLayout>
      </c:layout>
      <c:doughnutChart>
        <c:varyColors val="1"/>
        <c:ser>
          <c:idx val="0"/>
          <c:order val="0"/>
          <c:tx>
            <c:strRef>
              <c:f>Sheet1!$B$1</c:f>
              <c:strCache>
                <c:ptCount val="1"/>
                <c:pt idx="0">
                  <c:v>Sales</c:v>
                </c:pt>
              </c:strCache>
            </c:strRef>
          </c:tx>
          <c:dPt>
            <c:idx val="0"/>
            <c:bubble3D val="0"/>
            <c:spPr>
              <a:solidFill>
                <a:srgbClr val="4E79A7"/>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0F5-4B62-BC04-EBA324D2AB6F}"/>
              </c:ext>
            </c:extLst>
          </c:dPt>
          <c:dPt>
            <c:idx val="1"/>
            <c:bubble3D val="0"/>
            <c:spPr>
              <a:solidFill>
                <a:srgbClr val="F28E2B"/>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0F5-4B62-BC04-EBA324D2AB6F}"/>
              </c:ext>
            </c:extLst>
          </c:dPt>
          <c:dLbls>
            <c:dLbl>
              <c:idx val="0"/>
              <c:numFmt formatCode="0.00%" sourceLinked="0"/>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A0F5-4B62-BC04-EBA324D2AB6F}"/>
                </c:ext>
              </c:extLst>
            </c:dLbl>
            <c:dLbl>
              <c:idx val="1"/>
              <c:numFmt formatCode="0.00%" sourceLinked="0"/>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A0F5-4B62-BC04-EBA324D2AB6F}"/>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Norden</c:v>
                </c:pt>
                <c:pt idx="1">
                  <c:v>Süden</c:v>
                </c:pt>
              </c:strCache>
            </c:strRef>
          </c:cat>
          <c:val>
            <c:numRef>
              <c:f>Sheet1!$B$2:$B$3</c:f>
              <c:numCache>
                <c:formatCode>General</c:formatCode>
                <c:ptCount val="2"/>
                <c:pt idx="0">
                  <c:v>92.657799999999995</c:v>
                </c:pt>
                <c:pt idx="1">
                  <c:v>7.3422000000000001</c:v>
                </c:pt>
              </c:numCache>
            </c:numRef>
          </c:val>
          <c:extLst>
            <c:ext xmlns:c16="http://schemas.microsoft.com/office/drawing/2014/chart" uri="{C3380CC4-5D6E-409C-BE32-E72D297353CC}">
              <c16:uniqueId val="{00000004-A0F5-4B62-BC04-EBA324D2AB6F}"/>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31587586219140867"/>
          <c:y val="0.85407736298720749"/>
          <c:w val="0.31208355156281908"/>
          <c:h val="9.139080783556229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28669584283926"/>
          <c:y val="0.12270909066520007"/>
          <c:w val="0.69042761143019471"/>
          <c:h val="0.69552446489333641"/>
        </c:manualLayout>
      </c:layout>
      <c:doughnutChart>
        <c:varyColors val="1"/>
        <c:dLbls>
          <c:showLegendKey val="0"/>
          <c:showVal val="0"/>
          <c:showCatName val="0"/>
          <c:showSerName val="0"/>
          <c:showPercent val="1"/>
          <c:showBubbleSize val="0"/>
          <c:showLeaderLines val="0"/>
        </c:dLbls>
        <c:firstSliceAng val="0"/>
        <c:holeSize val="50"/>
      </c:doughnutChart>
      <c:spPr>
        <a:noFill/>
        <a:ln>
          <a:noFill/>
        </a:ln>
        <a:effectLst/>
      </c:spPr>
    </c:plotArea>
    <c:legend>
      <c:legendPos val="r"/>
      <c:layout>
        <c:manualLayout>
          <c:xMode val="edge"/>
          <c:yMode val="edge"/>
          <c:x val="0.31587586219140867"/>
          <c:y val="0.85407736298720749"/>
          <c:w val="0.31208355156281908"/>
          <c:h val="9.139080783556229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28669584283926"/>
          <c:y val="0.12270909066520007"/>
          <c:w val="0.69042761143019471"/>
          <c:h val="0.69552446489333641"/>
        </c:manualLayout>
      </c:layout>
      <c:doughnutChart>
        <c:varyColors val="1"/>
        <c:dLbls>
          <c:showLegendKey val="0"/>
          <c:showVal val="0"/>
          <c:showCatName val="0"/>
          <c:showSerName val="0"/>
          <c:showPercent val="1"/>
          <c:showBubbleSize val="0"/>
          <c:showLeaderLines val="0"/>
        </c:dLbls>
        <c:firstSliceAng val="0"/>
        <c:holeSize val="50"/>
      </c:doughnutChart>
      <c:spPr>
        <a:noFill/>
        <a:ln>
          <a:noFill/>
        </a:ln>
        <a:effectLst/>
      </c:spPr>
    </c:plotArea>
    <c:legend>
      <c:legendPos val="r"/>
      <c:layout>
        <c:manualLayout>
          <c:xMode val="edge"/>
          <c:yMode val="edge"/>
          <c:x val="0.31587586219140867"/>
          <c:y val="0.85407736298720749"/>
          <c:w val="0.31208355156281908"/>
          <c:h val="9.139080783556229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5" dt="2020-11-15T14:37:36.371" idx="1">
    <p:pos x="10" y="10"/>
    <p:text>add dion text</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20-11-15T15:55:03.982" idx="4">
    <p:pos x="10" y="10"/>
    <p:text>sick so giuli?</p:text>
    <p:extLst>
      <p:ext uri="{C676402C-5697-4E1C-873F-D02D1690AC5C}">
        <p15:threadingInfo xmlns:p15="http://schemas.microsoft.com/office/powerpoint/2012/main" timeZoneBias="-60"/>
      </p:ext>
    </p:extLst>
  </p:cm>
  <p:cm authorId="4" dt="2020-11-15T16:08:13.255" idx="3">
    <p:pos x="10" y="106"/>
    <p:text>ja sehr nice, machst bei meinen au so, danke :*</p:text>
    <p:extLst>
      <p:ext uri="{C676402C-5697-4E1C-873F-D02D1690AC5C}">
        <p15:threadingInfo xmlns:p15="http://schemas.microsoft.com/office/powerpoint/2012/main" timeZoneBias="-60">
          <p15:parentCm authorId="5" idx="4"/>
        </p15:threadingInfo>
      </p:ext>
    </p:extLst>
  </p:cm>
  <p:cm authorId="5" dt="2020-11-15T17:55:19.143" idx="5">
    <p:pos x="10" y="146"/>
    <p:text>:*</p:text>
    <p:extLst>
      <p:ext uri="{C676402C-5697-4E1C-873F-D02D1690AC5C}">
        <p15:threadingInfo xmlns:p15="http://schemas.microsoft.com/office/powerpoint/2012/main" timeZoneBias="-60">
          <p15:parentCm authorId="5"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13T02:20:25.638" idx="14">
    <p:pos x="10" y="10"/>
    <p:text>Taxi für 500km Reichweite bis zu 80k€; Tesla Model S</p:text>
    <p:extLst>
      <p:ext uri="{C676402C-5697-4E1C-873F-D02D1690AC5C}">
        <p15:threadingInfo xmlns:p15="http://schemas.microsoft.com/office/powerpoint/2012/main" timeZoneBias="480"/>
      </p:ext>
    </p:extLst>
  </p:cm>
  <p:cm authorId="1" dt="2020-11-13T11:25:27.267" idx="15">
    <p:pos x="10" y="146"/>
    <p:text>Reichweite der Autos noch rein</p:text>
    <p:extLst>
      <p:ext uri="{C676402C-5697-4E1C-873F-D02D1690AC5C}">
        <p15:threadingInfo xmlns:p15="http://schemas.microsoft.com/office/powerpoint/2012/main" timeZoneBias="-60">
          <p15:parentCm authorId="1" idx="14"/>
        </p15:threadingInfo>
      </p:ext>
    </p:extLst>
  </p:cm>
  <p:cm authorId="1" dt="2020-11-13T11:28:46.926" idx="16">
    <p:pos x="10" y="282"/>
    <p:text>teureres Auto mit 500km Reichweite oder günstigeres mit 300km Reichweite?</p:text>
    <p:extLst>
      <p:ext uri="{C676402C-5697-4E1C-873F-D02D1690AC5C}">
        <p15:threadingInfo xmlns:p15="http://schemas.microsoft.com/office/powerpoint/2012/main" timeZoneBias="-60">
          <p15:parentCm authorId="1" idx="14"/>
        </p15:threadingInfo>
      </p:ext>
    </p:extLst>
  </p:cm>
  <p:cm authorId="1" dt="2020-11-13T12:17:58.589" idx="21">
    <p:pos x="10" y="418"/>
    <p:text>Wir haben analysiert das die Taxis ca. 278 miles pro Tag fahren</p:text>
    <p:extLst>
      <p:ext uri="{C676402C-5697-4E1C-873F-D02D1690AC5C}">
        <p15:threadingInfo xmlns:p15="http://schemas.microsoft.com/office/powerpoint/2012/main" timeZoneBias="-60">
          <p15:parentCm authorId="1" idx="14"/>
        </p15:threadingInfo>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313825-F145-4E04-BDA9-4351F8D1E25D}"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40F6FF3-5785-481E-9DE3-5CD03713EDFE}">
      <dgm:prSet/>
      <dgm:spPr/>
      <dgm:t>
        <a:bodyPr/>
        <a:lstStyle/>
        <a:p>
          <a:pPr>
            <a:lnSpc>
              <a:spcPct val="100000"/>
            </a:lnSpc>
            <a:defRPr cap="all"/>
          </a:pPr>
          <a:r>
            <a:rPr lang="de-DE"/>
            <a:t>50 Gigabyte Daten</a:t>
          </a:r>
          <a:endParaRPr lang="en-US"/>
        </a:p>
      </dgm:t>
    </dgm:pt>
    <dgm:pt modelId="{E20FEE7A-05CD-4ACF-BAFA-16DA04E9CE27}" type="parTrans" cxnId="{D12A6D18-7ECE-4219-BEFA-A7AF540CA2BB}">
      <dgm:prSet/>
      <dgm:spPr/>
      <dgm:t>
        <a:bodyPr/>
        <a:lstStyle/>
        <a:p>
          <a:endParaRPr lang="en-US"/>
        </a:p>
      </dgm:t>
    </dgm:pt>
    <dgm:pt modelId="{994C461D-F99F-4A02-98AF-CDADA533359F}" type="sibTrans" cxnId="{D12A6D18-7ECE-4219-BEFA-A7AF540CA2BB}">
      <dgm:prSet/>
      <dgm:spPr/>
      <dgm:t>
        <a:bodyPr/>
        <a:lstStyle/>
        <a:p>
          <a:endParaRPr lang="en-US"/>
        </a:p>
      </dgm:t>
    </dgm:pt>
    <dgm:pt modelId="{A8016006-A5E0-4D73-9E47-3C020D59E080}">
      <dgm:prSet/>
      <dgm:spPr/>
      <dgm:t>
        <a:bodyPr/>
        <a:lstStyle/>
        <a:p>
          <a:pPr>
            <a:lnSpc>
              <a:spcPct val="100000"/>
            </a:lnSpc>
            <a:defRPr cap="all"/>
          </a:pPr>
          <a:r>
            <a:rPr lang="de-DE"/>
            <a:t>173 Millionen Datensätze</a:t>
          </a:r>
          <a:endParaRPr lang="en-US"/>
        </a:p>
      </dgm:t>
    </dgm:pt>
    <dgm:pt modelId="{5F0BEC00-CA76-429D-8BB4-C5B32B835D5C}" type="parTrans" cxnId="{C7BBD4E3-BA4F-4652-951B-9D1A564F4979}">
      <dgm:prSet/>
      <dgm:spPr/>
      <dgm:t>
        <a:bodyPr/>
        <a:lstStyle/>
        <a:p>
          <a:endParaRPr lang="en-US"/>
        </a:p>
      </dgm:t>
    </dgm:pt>
    <dgm:pt modelId="{83E729C1-F227-4DC9-9441-9A90105F1323}" type="sibTrans" cxnId="{C7BBD4E3-BA4F-4652-951B-9D1A564F4979}">
      <dgm:prSet/>
      <dgm:spPr/>
      <dgm:t>
        <a:bodyPr/>
        <a:lstStyle/>
        <a:p>
          <a:endParaRPr lang="en-US"/>
        </a:p>
      </dgm:t>
    </dgm:pt>
    <dgm:pt modelId="{FF1DFC15-D8C9-4DAD-A4BC-5421962A18B6}" type="pres">
      <dgm:prSet presAssocID="{38313825-F145-4E04-BDA9-4351F8D1E25D}" presName="root" presStyleCnt="0">
        <dgm:presLayoutVars>
          <dgm:dir/>
          <dgm:resizeHandles val="exact"/>
        </dgm:presLayoutVars>
      </dgm:prSet>
      <dgm:spPr/>
    </dgm:pt>
    <dgm:pt modelId="{E79DD3FE-4452-46CD-82B2-D37113CD79BB}" type="pres">
      <dgm:prSet presAssocID="{640F6FF3-5785-481E-9DE3-5CD03713EDFE}" presName="compNode" presStyleCnt="0"/>
      <dgm:spPr/>
    </dgm:pt>
    <dgm:pt modelId="{8CA18128-557D-4546-9299-8C596E54194D}" type="pres">
      <dgm:prSet presAssocID="{640F6FF3-5785-481E-9DE3-5CD03713EDFE}" presName="iconBgRect" presStyleLbl="bgShp" presStyleIdx="0" presStyleCnt="2"/>
      <dgm:spPr/>
    </dgm:pt>
    <dgm:pt modelId="{1435B0F5-9F70-4032-918F-8224E882229C}" type="pres">
      <dgm:prSet presAssocID="{640F6FF3-5785-481E-9DE3-5CD03713EDF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tte"/>
        </a:ext>
      </dgm:extLst>
    </dgm:pt>
    <dgm:pt modelId="{31C28151-7DD8-48EC-9234-F11A4B21FD79}" type="pres">
      <dgm:prSet presAssocID="{640F6FF3-5785-481E-9DE3-5CD03713EDFE}" presName="spaceRect" presStyleCnt="0"/>
      <dgm:spPr/>
    </dgm:pt>
    <dgm:pt modelId="{72A3808C-A13D-4CC9-AF6E-932C2EC47813}" type="pres">
      <dgm:prSet presAssocID="{640F6FF3-5785-481E-9DE3-5CD03713EDFE}" presName="textRect" presStyleLbl="revTx" presStyleIdx="0" presStyleCnt="2">
        <dgm:presLayoutVars>
          <dgm:chMax val="1"/>
          <dgm:chPref val="1"/>
        </dgm:presLayoutVars>
      </dgm:prSet>
      <dgm:spPr/>
    </dgm:pt>
    <dgm:pt modelId="{109067D3-5498-4892-AACB-AE60D36C4710}" type="pres">
      <dgm:prSet presAssocID="{994C461D-F99F-4A02-98AF-CDADA533359F}" presName="sibTrans" presStyleCnt="0"/>
      <dgm:spPr/>
    </dgm:pt>
    <dgm:pt modelId="{3C9C7122-16F0-41AB-88D9-43D16CFE7D0E}" type="pres">
      <dgm:prSet presAssocID="{A8016006-A5E0-4D73-9E47-3C020D59E080}" presName="compNode" presStyleCnt="0"/>
      <dgm:spPr/>
    </dgm:pt>
    <dgm:pt modelId="{5497385C-414B-45BC-B511-472D9B71448F}" type="pres">
      <dgm:prSet presAssocID="{A8016006-A5E0-4D73-9E47-3C020D59E080}" presName="iconBgRect" presStyleLbl="bgShp" presStyleIdx="1" presStyleCnt="2"/>
      <dgm:spPr/>
    </dgm:pt>
    <dgm:pt modelId="{95B14F36-3205-41AC-92C8-BCB61F43FCD7}" type="pres">
      <dgm:prSet presAssocID="{A8016006-A5E0-4D73-9E47-3C020D59E0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9509BCE-113E-4B3C-9C96-1A36669671E7}" type="pres">
      <dgm:prSet presAssocID="{A8016006-A5E0-4D73-9E47-3C020D59E080}" presName="spaceRect" presStyleCnt="0"/>
      <dgm:spPr/>
    </dgm:pt>
    <dgm:pt modelId="{9400FDFE-7219-4856-9528-536E2C6B6730}" type="pres">
      <dgm:prSet presAssocID="{A8016006-A5E0-4D73-9E47-3C020D59E080}" presName="textRect" presStyleLbl="revTx" presStyleIdx="1" presStyleCnt="2" custScaleX="130573">
        <dgm:presLayoutVars>
          <dgm:chMax val="1"/>
          <dgm:chPref val="1"/>
        </dgm:presLayoutVars>
      </dgm:prSet>
      <dgm:spPr/>
    </dgm:pt>
  </dgm:ptLst>
  <dgm:cxnLst>
    <dgm:cxn modelId="{D12A6D18-7ECE-4219-BEFA-A7AF540CA2BB}" srcId="{38313825-F145-4E04-BDA9-4351F8D1E25D}" destId="{640F6FF3-5785-481E-9DE3-5CD03713EDFE}" srcOrd="0" destOrd="0" parTransId="{E20FEE7A-05CD-4ACF-BAFA-16DA04E9CE27}" sibTransId="{994C461D-F99F-4A02-98AF-CDADA533359F}"/>
    <dgm:cxn modelId="{94BEF21C-ACA0-413E-A086-8CCC22ED6F9C}" type="presOf" srcId="{38313825-F145-4E04-BDA9-4351F8D1E25D}" destId="{FF1DFC15-D8C9-4DAD-A4BC-5421962A18B6}" srcOrd="0" destOrd="0" presId="urn:microsoft.com/office/officeart/2018/5/layout/IconCircleLabelList"/>
    <dgm:cxn modelId="{687CF790-F1DD-48FC-B99D-21B286DD667D}" type="presOf" srcId="{A8016006-A5E0-4D73-9E47-3C020D59E080}" destId="{9400FDFE-7219-4856-9528-536E2C6B6730}" srcOrd="0" destOrd="0" presId="urn:microsoft.com/office/officeart/2018/5/layout/IconCircleLabelList"/>
    <dgm:cxn modelId="{C7BBD4E3-BA4F-4652-951B-9D1A564F4979}" srcId="{38313825-F145-4E04-BDA9-4351F8D1E25D}" destId="{A8016006-A5E0-4D73-9E47-3C020D59E080}" srcOrd="1" destOrd="0" parTransId="{5F0BEC00-CA76-429D-8BB4-C5B32B835D5C}" sibTransId="{83E729C1-F227-4DC9-9441-9A90105F1323}"/>
    <dgm:cxn modelId="{9F85BDFA-C921-42ED-A206-C0D56403E191}" type="presOf" srcId="{640F6FF3-5785-481E-9DE3-5CD03713EDFE}" destId="{72A3808C-A13D-4CC9-AF6E-932C2EC47813}" srcOrd="0" destOrd="0" presId="urn:microsoft.com/office/officeart/2018/5/layout/IconCircleLabelList"/>
    <dgm:cxn modelId="{DF36A163-6BA0-46D4-BA0C-5B7EE296E614}" type="presParOf" srcId="{FF1DFC15-D8C9-4DAD-A4BC-5421962A18B6}" destId="{E79DD3FE-4452-46CD-82B2-D37113CD79BB}" srcOrd="0" destOrd="0" presId="urn:microsoft.com/office/officeart/2018/5/layout/IconCircleLabelList"/>
    <dgm:cxn modelId="{EAE2F0C1-3957-44F4-A2B5-285777365A78}" type="presParOf" srcId="{E79DD3FE-4452-46CD-82B2-D37113CD79BB}" destId="{8CA18128-557D-4546-9299-8C596E54194D}" srcOrd="0" destOrd="0" presId="urn:microsoft.com/office/officeart/2018/5/layout/IconCircleLabelList"/>
    <dgm:cxn modelId="{DDBC4A6D-171E-485B-88E3-D509B5C79355}" type="presParOf" srcId="{E79DD3FE-4452-46CD-82B2-D37113CD79BB}" destId="{1435B0F5-9F70-4032-918F-8224E882229C}" srcOrd="1" destOrd="0" presId="urn:microsoft.com/office/officeart/2018/5/layout/IconCircleLabelList"/>
    <dgm:cxn modelId="{3AD3CD4F-8141-4F00-9D53-2AA781EA7E90}" type="presParOf" srcId="{E79DD3FE-4452-46CD-82B2-D37113CD79BB}" destId="{31C28151-7DD8-48EC-9234-F11A4B21FD79}" srcOrd="2" destOrd="0" presId="urn:microsoft.com/office/officeart/2018/5/layout/IconCircleLabelList"/>
    <dgm:cxn modelId="{6D73606A-0195-4D3D-98C5-24F962E2DDDA}" type="presParOf" srcId="{E79DD3FE-4452-46CD-82B2-D37113CD79BB}" destId="{72A3808C-A13D-4CC9-AF6E-932C2EC47813}" srcOrd="3" destOrd="0" presId="urn:microsoft.com/office/officeart/2018/5/layout/IconCircleLabelList"/>
    <dgm:cxn modelId="{15D7B320-5170-447C-9558-A9EF304036F7}" type="presParOf" srcId="{FF1DFC15-D8C9-4DAD-A4BC-5421962A18B6}" destId="{109067D3-5498-4892-AACB-AE60D36C4710}" srcOrd="1" destOrd="0" presId="urn:microsoft.com/office/officeart/2018/5/layout/IconCircleLabelList"/>
    <dgm:cxn modelId="{E90AB58C-4A44-4884-A85E-709A9E4690AA}" type="presParOf" srcId="{FF1DFC15-D8C9-4DAD-A4BC-5421962A18B6}" destId="{3C9C7122-16F0-41AB-88D9-43D16CFE7D0E}" srcOrd="2" destOrd="0" presId="urn:microsoft.com/office/officeart/2018/5/layout/IconCircleLabelList"/>
    <dgm:cxn modelId="{19C1102B-1580-4240-89E2-2D4778DF4C5A}" type="presParOf" srcId="{3C9C7122-16F0-41AB-88D9-43D16CFE7D0E}" destId="{5497385C-414B-45BC-B511-472D9B71448F}" srcOrd="0" destOrd="0" presId="urn:microsoft.com/office/officeart/2018/5/layout/IconCircleLabelList"/>
    <dgm:cxn modelId="{9C798CBD-5AF5-4284-B626-04EB8A75EF8D}" type="presParOf" srcId="{3C9C7122-16F0-41AB-88D9-43D16CFE7D0E}" destId="{95B14F36-3205-41AC-92C8-BCB61F43FCD7}" srcOrd="1" destOrd="0" presId="urn:microsoft.com/office/officeart/2018/5/layout/IconCircleLabelList"/>
    <dgm:cxn modelId="{060540B7-FABE-4BAD-A4E0-82C531E2DA1F}" type="presParOf" srcId="{3C9C7122-16F0-41AB-88D9-43D16CFE7D0E}" destId="{79509BCE-113E-4B3C-9C96-1A36669671E7}" srcOrd="2" destOrd="0" presId="urn:microsoft.com/office/officeart/2018/5/layout/IconCircleLabelList"/>
    <dgm:cxn modelId="{7F9C7A93-788C-4B3F-88FD-87F4B91FCA1F}" type="presParOf" srcId="{3C9C7122-16F0-41AB-88D9-43D16CFE7D0E}" destId="{9400FDFE-7219-4856-9528-536E2C6B673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61E14-B8DD-454E-8569-C486D044F5DE}"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7FE27E6C-02C7-4E0D-86B8-96F21CA68CFF}">
      <dgm:prSet/>
      <dgm:spPr/>
      <dgm:t>
        <a:bodyPr/>
        <a:lstStyle/>
        <a:p>
          <a:pPr>
            <a:lnSpc>
              <a:spcPct val="100000"/>
            </a:lnSpc>
            <a:defRPr cap="all"/>
          </a:pPr>
          <a:r>
            <a:rPr lang="de-DE"/>
            <a:t>Fast Processing</a:t>
          </a:r>
          <a:endParaRPr lang="en-US"/>
        </a:p>
      </dgm:t>
    </dgm:pt>
    <dgm:pt modelId="{3D1B0022-4D60-47A7-9781-E4334E041AAB}" type="parTrans" cxnId="{0B5009D8-361B-4E6D-930C-4F1F97D2C43B}">
      <dgm:prSet/>
      <dgm:spPr/>
      <dgm:t>
        <a:bodyPr/>
        <a:lstStyle/>
        <a:p>
          <a:endParaRPr lang="en-US"/>
        </a:p>
      </dgm:t>
    </dgm:pt>
    <dgm:pt modelId="{E573B0E9-79D5-4F13-A490-BA348800EE23}" type="sibTrans" cxnId="{0B5009D8-361B-4E6D-930C-4F1F97D2C43B}">
      <dgm:prSet/>
      <dgm:spPr/>
      <dgm:t>
        <a:bodyPr/>
        <a:lstStyle/>
        <a:p>
          <a:endParaRPr lang="en-US"/>
        </a:p>
      </dgm:t>
    </dgm:pt>
    <dgm:pt modelId="{E8EF3646-4B75-4DAF-B3FA-E11F5E55F185}">
      <dgm:prSet phldr="0"/>
      <dgm:spPr/>
      <dgm:t>
        <a:bodyPr/>
        <a:lstStyle/>
        <a:p>
          <a:pPr>
            <a:lnSpc>
              <a:spcPct val="100000"/>
            </a:lnSpc>
            <a:defRPr cap="all"/>
          </a:pPr>
          <a:r>
            <a:rPr lang="de-DE">
              <a:latin typeface="Century Gothic" panose="020F0302020204030204"/>
            </a:rPr>
            <a:t>Flexibility</a:t>
          </a:r>
          <a:endParaRPr lang="de-DE"/>
        </a:p>
      </dgm:t>
    </dgm:pt>
    <dgm:pt modelId="{994D9957-12CC-4697-9CE7-A951242DF2DB}" type="parTrans" cxnId="{133B332E-A2A2-4CA5-A4A5-98D521B32D7C}">
      <dgm:prSet/>
      <dgm:spPr/>
      <dgm:t>
        <a:bodyPr/>
        <a:lstStyle/>
        <a:p>
          <a:endParaRPr lang="en-US"/>
        </a:p>
      </dgm:t>
    </dgm:pt>
    <dgm:pt modelId="{4F289F29-3560-4DE5-9168-E46C08CE4DEE}" type="sibTrans" cxnId="{133B332E-A2A2-4CA5-A4A5-98D521B32D7C}">
      <dgm:prSet/>
      <dgm:spPr/>
      <dgm:t>
        <a:bodyPr/>
        <a:lstStyle/>
        <a:p>
          <a:endParaRPr lang="en-US"/>
        </a:p>
      </dgm:t>
    </dgm:pt>
    <dgm:pt modelId="{6AD35982-12DD-4C62-9E92-D7C7DFA0E77F}">
      <dgm:prSet/>
      <dgm:spPr/>
      <dgm:t>
        <a:bodyPr/>
        <a:lstStyle/>
        <a:p>
          <a:pPr>
            <a:lnSpc>
              <a:spcPct val="100000"/>
            </a:lnSpc>
            <a:defRPr cap="all"/>
          </a:pPr>
          <a:r>
            <a:rPr lang="de-DE"/>
            <a:t>Scalability</a:t>
          </a:r>
          <a:endParaRPr lang="en-US"/>
        </a:p>
      </dgm:t>
    </dgm:pt>
    <dgm:pt modelId="{F6285C6F-C98F-4FA0-9A2D-4F9F29AE934B}" type="parTrans" cxnId="{DCEA95F9-5541-422C-B449-794F1A0ADD11}">
      <dgm:prSet/>
      <dgm:spPr/>
      <dgm:t>
        <a:bodyPr/>
        <a:lstStyle/>
        <a:p>
          <a:endParaRPr lang="en-US"/>
        </a:p>
      </dgm:t>
    </dgm:pt>
    <dgm:pt modelId="{56A4651F-C012-4149-BC8E-747EA4004361}" type="sibTrans" cxnId="{DCEA95F9-5541-422C-B449-794F1A0ADD11}">
      <dgm:prSet/>
      <dgm:spPr/>
      <dgm:t>
        <a:bodyPr/>
        <a:lstStyle/>
        <a:p>
          <a:endParaRPr lang="en-US"/>
        </a:p>
      </dgm:t>
    </dgm:pt>
    <dgm:pt modelId="{50EF6B2B-7C30-4BC2-940B-FB7AC181FAEA}" type="pres">
      <dgm:prSet presAssocID="{77B61E14-B8DD-454E-8569-C486D044F5DE}" presName="root" presStyleCnt="0">
        <dgm:presLayoutVars>
          <dgm:dir/>
          <dgm:resizeHandles val="exact"/>
        </dgm:presLayoutVars>
      </dgm:prSet>
      <dgm:spPr/>
    </dgm:pt>
    <dgm:pt modelId="{A8994981-11E5-4424-B19B-BC89BEF8BF4D}" type="pres">
      <dgm:prSet presAssocID="{7FE27E6C-02C7-4E0D-86B8-96F21CA68CFF}" presName="compNode" presStyleCnt="0"/>
      <dgm:spPr/>
    </dgm:pt>
    <dgm:pt modelId="{4DE955C3-63C7-431B-AEF7-26391B4940DD}" type="pres">
      <dgm:prSet presAssocID="{7FE27E6C-02C7-4E0D-86B8-96F21CA68CFF}" presName="iconBgRect" presStyleLbl="bgShp" presStyleIdx="0" presStyleCnt="3"/>
      <dgm:spPr/>
    </dgm:pt>
    <dgm:pt modelId="{7E9F4AF5-2F60-4B76-A7CE-C38803612E65}" type="pres">
      <dgm:prSet presAssocID="{7FE27E6C-02C7-4E0D-86B8-96F21CA68C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227DF26E-CCD8-4FF5-BE5D-30A298E4A438}" type="pres">
      <dgm:prSet presAssocID="{7FE27E6C-02C7-4E0D-86B8-96F21CA68CFF}" presName="spaceRect" presStyleCnt="0"/>
      <dgm:spPr/>
    </dgm:pt>
    <dgm:pt modelId="{A75F5335-E41F-46EB-94ED-1D36D4365252}" type="pres">
      <dgm:prSet presAssocID="{7FE27E6C-02C7-4E0D-86B8-96F21CA68CFF}" presName="textRect" presStyleLbl="revTx" presStyleIdx="0" presStyleCnt="3" custScaleX="122472">
        <dgm:presLayoutVars>
          <dgm:chMax val="1"/>
          <dgm:chPref val="1"/>
        </dgm:presLayoutVars>
      </dgm:prSet>
      <dgm:spPr/>
    </dgm:pt>
    <dgm:pt modelId="{FE847B13-1F89-4159-98B3-69F10EAD8EDC}" type="pres">
      <dgm:prSet presAssocID="{E573B0E9-79D5-4F13-A490-BA348800EE23}" presName="sibTrans" presStyleCnt="0"/>
      <dgm:spPr/>
    </dgm:pt>
    <dgm:pt modelId="{52563AF8-702E-4FFD-BB31-3318922F2E33}" type="pres">
      <dgm:prSet presAssocID="{E8EF3646-4B75-4DAF-B3FA-E11F5E55F185}" presName="compNode" presStyleCnt="0"/>
      <dgm:spPr/>
    </dgm:pt>
    <dgm:pt modelId="{010787D8-9D7D-409C-A7E1-2E49DCCD0577}" type="pres">
      <dgm:prSet presAssocID="{E8EF3646-4B75-4DAF-B3FA-E11F5E55F185}" presName="iconBgRect" presStyleLbl="bgShp" presStyleIdx="1" presStyleCnt="3"/>
      <dgm:spPr/>
    </dgm:pt>
    <dgm:pt modelId="{5719FA63-72DA-4EFF-BE61-B84E8CEAC1AC}" type="pres">
      <dgm:prSet presAssocID="{E8EF3646-4B75-4DAF-B3FA-E11F5E55F1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501F8656-7A01-4AFE-A080-2B52E63E9C67}" type="pres">
      <dgm:prSet presAssocID="{E8EF3646-4B75-4DAF-B3FA-E11F5E55F185}" presName="spaceRect" presStyleCnt="0"/>
      <dgm:spPr/>
    </dgm:pt>
    <dgm:pt modelId="{869CBE44-48F2-440C-AD4A-C0F073A809F2}" type="pres">
      <dgm:prSet presAssocID="{E8EF3646-4B75-4DAF-B3FA-E11F5E55F185}" presName="textRect" presStyleLbl="revTx" presStyleIdx="1" presStyleCnt="3">
        <dgm:presLayoutVars>
          <dgm:chMax val="1"/>
          <dgm:chPref val="1"/>
        </dgm:presLayoutVars>
      </dgm:prSet>
      <dgm:spPr/>
    </dgm:pt>
    <dgm:pt modelId="{6D38C957-B6C9-454C-95C9-D9CBC846928D}" type="pres">
      <dgm:prSet presAssocID="{4F289F29-3560-4DE5-9168-E46C08CE4DEE}" presName="sibTrans" presStyleCnt="0"/>
      <dgm:spPr/>
    </dgm:pt>
    <dgm:pt modelId="{3D56BC16-A2A6-4A79-85C3-E793C65B0337}" type="pres">
      <dgm:prSet presAssocID="{6AD35982-12DD-4C62-9E92-D7C7DFA0E77F}" presName="compNode" presStyleCnt="0"/>
      <dgm:spPr/>
    </dgm:pt>
    <dgm:pt modelId="{7DDB0445-FC15-458A-A07F-E8AD36BA2BC9}" type="pres">
      <dgm:prSet presAssocID="{6AD35982-12DD-4C62-9E92-D7C7DFA0E77F}" presName="iconBgRect" presStyleLbl="bgShp" presStyleIdx="2" presStyleCnt="3"/>
      <dgm:spPr/>
    </dgm:pt>
    <dgm:pt modelId="{B7CBED7D-EA51-4D7A-B262-2A203C84616F}" type="pres">
      <dgm:prSet presAssocID="{6AD35982-12DD-4C62-9E92-D7C7DFA0E7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14EEAB8A-DC53-4C6B-9D43-A2F7B30DA30D}" type="pres">
      <dgm:prSet presAssocID="{6AD35982-12DD-4C62-9E92-D7C7DFA0E77F}" presName="spaceRect" presStyleCnt="0"/>
      <dgm:spPr/>
    </dgm:pt>
    <dgm:pt modelId="{71B93ADA-5983-448C-9CD8-BA5AE62506B3}" type="pres">
      <dgm:prSet presAssocID="{6AD35982-12DD-4C62-9E92-D7C7DFA0E77F}" presName="textRect" presStyleLbl="revTx" presStyleIdx="2" presStyleCnt="3">
        <dgm:presLayoutVars>
          <dgm:chMax val="1"/>
          <dgm:chPref val="1"/>
        </dgm:presLayoutVars>
      </dgm:prSet>
      <dgm:spPr/>
    </dgm:pt>
  </dgm:ptLst>
  <dgm:cxnLst>
    <dgm:cxn modelId="{BE07282B-47C5-44AA-86BD-C849AEDF6BA1}" type="presOf" srcId="{77B61E14-B8DD-454E-8569-C486D044F5DE}" destId="{50EF6B2B-7C30-4BC2-940B-FB7AC181FAEA}" srcOrd="0" destOrd="0" presId="urn:microsoft.com/office/officeart/2018/5/layout/IconCircleLabelList"/>
    <dgm:cxn modelId="{133B332E-A2A2-4CA5-A4A5-98D521B32D7C}" srcId="{77B61E14-B8DD-454E-8569-C486D044F5DE}" destId="{E8EF3646-4B75-4DAF-B3FA-E11F5E55F185}" srcOrd="1" destOrd="0" parTransId="{994D9957-12CC-4697-9CE7-A951242DF2DB}" sibTransId="{4F289F29-3560-4DE5-9168-E46C08CE4DEE}"/>
    <dgm:cxn modelId="{4ADE0A65-3411-466A-9F6F-21FD92AE491B}" type="presOf" srcId="{E8EF3646-4B75-4DAF-B3FA-E11F5E55F185}" destId="{869CBE44-48F2-440C-AD4A-C0F073A809F2}" srcOrd="0" destOrd="0" presId="urn:microsoft.com/office/officeart/2018/5/layout/IconCircleLabelList"/>
    <dgm:cxn modelId="{614134B2-8D02-4F3A-96ED-4808079A96AD}" type="presOf" srcId="{6AD35982-12DD-4C62-9E92-D7C7DFA0E77F}" destId="{71B93ADA-5983-448C-9CD8-BA5AE62506B3}" srcOrd="0" destOrd="0" presId="urn:microsoft.com/office/officeart/2018/5/layout/IconCircleLabelList"/>
    <dgm:cxn modelId="{A1B16BC7-C795-4F8F-976F-E63E64AEFFCD}" type="presOf" srcId="{7FE27E6C-02C7-4E0D-86B8-96F21CA68CFF}" destId="{A75F5335-E41F-46EB-94ED-1D36D4365252}" srcOrd="0" destOrd="0" presId="urn:microsoft.com/office/officeart/2018/5/layout/IconCircleLabelList"/>
    <dgm:cxn modelId="{0B5009D8-361B-4E6D-930C-4F1F97D2C43B}" srcId="{77B61E14-B8DD-454E-8569-C486D044F5DE}" destId="{7FE27E6C-02C7-4E0D-86B8-96F21CA68CFF}" srcOrd="0" destOrd="0" parTransId="{3D1B0022-4D60-47A7-9781-E4334E041AAB}" sibTransId="{E573B0E9-79D5-4F13-A490-BA348800EE23}"/>
    <dgm:cxn modelId="{DCEA95F9-5541-422C-B449-794F1A0ADD11}" srcId="{77B61E14-B8DD-454E-8569-C486D044F5DE}" destId="{6AD35982-12DD-4C62-9E92-D7C7DFA0E77F}" srcOrd="2" destOrd="0" parTransId="{F6285C6F-C98F-4FA0-9A2D-4F9F29AE934B}" sibTransId="{56A4651F-C012-4149-BC8E-747EA4004361}"/>
    <dgm:cxn modelId="{7A293ED8-60DE-4D89-9418-26FCAE9BE2A9}" type="presParOf" srcId="{50EF6B2B-7C30-4BC2-940B-FB7AC181FAEA}" destId="{A8994981-11E5-4424-B19B-BC89BEF8BF4D}" srcOrd="0" destOrd="0" presId="urn:microsoft.com/office/officeart/2018/5/layout/IconCircleLabelList"/>
    <dgm:cxn modelId="{D0624B44-3C13-4C95-81BD-F73F038699FD}" type="presParOf" srcId="{A8994981-11E5-4424-B19B-BC89BEF8BF4D}" destId="{4DE955C3-63C7-431B-AEF7-26391B4940DD}" srcOrd="0" destOrd="0" presId="urn:microsoft.com/office/officeart/2018/5/layout/IconCircleLabelList"/>
    <dgm:cxn modelId="{EA3F6574-0E8D-43AA-BF52-2343923A579D}" type="presParOf" srcId="{A8994981-11E5-4424-B19B-BC89BEF8BF4D}" destId="{7E9F4AF5-2F60-4B76-A7CE-C38803612E65}" srcOrd="1" destOrd="0" presId="urn:microsoft.com/office/officeart/2018/5/layout/IconCircleLabelList"/>
    <dgm:cxn modelId="{F3ADDF7D-70D9-454A-A914-1C2B9C6FB929}" type="presParOf" srcId="{A8994981-11E5-4424-B19B-BC89BEF8BF4D}" destId="{227DF26E-CCD8-4FF5-BE5D-30A298E4A438}" srcOrd="2" destOrd="0" presId="urn:microsoft.com/office/officeart/2018/5/layout/IconCircleLabelList"/>
    <dgm:cxn modelId="{0255E205-BE60-4060-AD92-43DF5F64C4D0}" type="presParOf" srcId="{A8994981-11E5-4424-B19B-BC89BEF8BF4D}" destId="{A75F5335-E41F-46EB-94ED-1D36D4365252}" srcOrd="3" destOrd="0" presId="urn:microsoft.com/office/officeart/2018/5/layout/IconCircleLabelList"/>
    <dgm:cxn modelId="{2AFFED7C-5156-415A-B208-1546B29CCB8C}" type="presParOf" srcId="{50EF6B2B-7C30-4BC2-940B-FB7AC181FAEA}" destId="{FE847B13-1F89-4159-98B3-69F10EAD8EDC}" srcOrd="1" destOrd="0" presId="urn:microsoft.com/office/officeart/2018/5/layout/IconCircleLabelList"/>
    <dgm:cxn modelId="{7BF4B3F9-FE5F-4E18-961F-3181AA2B60F6}" type="presParOf" srcId="{50EF6B2B-7C30-4BC2-940B-FB7AC181FAEA}" destId="{52563AF8-702E-4FFD-BB31-3318922F2E33}" srcOrd="2" destOrd="0" presId="urn:microsoft.com/office/officeart/2018/5/layout/IconCircleLabelList"/>
    <dgm:cxn modelId="{E9861BE3-2A26-44EC-A5E4-AFE04B167E1F}" type="presParOf" srcId="{52563AF8-702E-4FFD-BB31-3318922F2E33}" destId="{010787D8-9D7D-409C-A7E1-2E49DCCD0577}" srcOrd="0" destOrd="0" presId="urn:microsoft.com/office/officeart/2018/5/layout/IconCircleLabelList"/>
    <dgm:cxn modelId="{3E093F49-7BB3-4E28-97A8-4053D1A79FB0}" type="presParOf" srcId="{52563AF8-702E-4FFD-BB31-3318922F2E33}" destId="{5719FA63-72DA-4EFF-BE61-B84E8CEAC1AC}" srcOrd="1" destOrd="0" presId="urn:microsoft.com/office/officeart/2018/5/layout/IconCircleLabelList"/>
    <dgm:cxn modelId="{72CA7A55-86BE-465C-98F4-4E66D0D9A43E}" type="presParOf" srcId="{52563AF8-702E-4FFD-BB31-3318922F2E33}" destId="{501F8656-7A01-4AFE-A080-2B52E63E9C67}" srcOrd="2" destOrd="0" presId="urn:microsoft.com/office/officeart/2018/5/layout/IconCircleLabelList"/>
    <dgm:cxn modelId="{8D416909-2366-44BA-96DB-B2CBB0451A4A}" type="presParOf" srcId="{52563AF8-702E-4FFD-BB31-3318922F2E33}" destId="{869CBE44-48F2-440C-AD4A-C0F073A809F2}" srcOrd="3" destOrd="0" presId="urn:microsoft.com/office/officeart/2018/5/layout/IconCircleLabelList"/>
    <dgm:cxn modelId="{1B5D6D8B-6DB7-470C-999C-4D0815D6A55C}" type="presParOf" srcId="{50EF6B2B-7C30-4BC2-940B-FB7AC181FAEA}" destId="{6D38C957-B6C9-454C-95C9-D9CBC846928D}" srcOrd="3" destOrd="0" presId="urn:microsoft.com/office/officeart/2018/5/layout/IconCircleLabelList"/>
    <dgm:cxn modelId="{0798F30F-49C9-4F8B-A7E0-23F015ADA5E7}" type="presParOf" srcId="{50EF6B2B-7C30-4BC2-940B-FB7AC181FAEA}" destId="{3D56BC16-A2A6-4A79-85C3-E793C65B0337}" srcOrd="4" destOrd="0" presId="urn:microsoft.com/office/officeart/2018/5/layout/IconCircleLabelList"/>
    <dgm:cxn modelId="{36E47212-6D1C-4769-9B50-F67516B04B57}" type="presParOf" srcId="{3D56BC16-A2A6-4A79-85C3-E793C65B0337}" destId="{7DDB0445-FC15-458A-A07F-E8AD36BA2BC9}" srcOrd="0" destOrd="0" presId="urn:microsoft.com/office/officeart/2018/5/layout/IconCircleLabelList"/>
    <dgm:cxn modelId="{B85F3DD0-50B7-4A87-9595-9E5F3EEE989D}" type="presParOf" srcId="{3D56BC16-A2A6-4A79-85C3-E793C65B0337}" destId="{B7CBED7D-EA51-4D7A-B262-2A203C84616F}" srcOrd="1" destOrd="0" presId="urn:microsoft.com/office/officeart/2018/5/layout/IconCircleLabelList"/>
    <dgm:cxn modelId="{DB8624F5-F50F-4857-8057-433041A0E43D}" type="presParOf" srcId="{3D56BC16-A2A6-4A79-85C3-E793C65B0337}" destId="{14EEAB8A-DC53-4C6B-9D43-A2F7B30DA30D}" srcOrd="2" destOrd="0" presId="urn:microsoft.com/office/officeart/2018/5/layout/IconCircleLabelList"/>
    <dgm:cxn modelId="{8E572281-E32D-4286-A69B-928E18B1BD6C}" type="presParOf" srcId="{3D56BC16-A2A6-4A79-85C3-E793C65B0337}" destId="{71B93ADA-5983-448C-9CD8-BA5AE62506B3}"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18128-557D-4546-9299-8C596E54194D}">
      <dsp:nvSpPr>
        <dsp:cNvPr id="0" name=""/>
        <dsp:cNvSpPr/>
      </dsp:nvSpPr>
      <dsp:spPr>
        <a:xfrm>
          <a:off x="1265885" y="80393"/>
          <a:ext cx="2196000" cy="2196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35B0F5-9F70-4032-918F-8224E882229C}">
      <dsp:nvSpPr>
        <dsp:cNvPr id="0" name=""/>
        <dsp:cNvSpPr/>
      </dsp:nvSpPr>
      <dsp:spPr>
        <a:xfrm>
          <a:off x="1733885" y="548394"/>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A3808C-A13D-4CC9-AF6E-932C2EC47813}">
      <dsp:nvSpPr>
        <dsp:cNvPr id="0" name=""/>
        <dsp:cNvSpPr/>
      </dsp:nvSpPr>
      <dsp:spPr>
        <a:xfrm>
          <a:off x="563885" y="296039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de-DE" sz="3000" kern="1200"/>
            <a:t>50 Gigabyte Daten</a:t>
          </a:r>
          <a:endParaRPr lang="en-US" sz="3000" kern="1200"/>
        </a:p>
      </dsp:txBody>
      <dsp:txXfrm>
        <a:off x="563885" y="2960394"/>
        <a:ext cx="3600000" cy="720000"/>
      </dsp:txXfrm>
    </dsp:sp>
    <dsp:sp modelId="{5497385C-414B-45BC-B511-472D9B71448F}">
      <dsp:nvSpPr>
        <dsp:cNvPr id="0" name=""/>
        <dsp:cNvSpPr/>
      </dsp:nvSpPr>
      <dsp:spPr>
        <a:xfrm>
          <a:off x="6046199" y="80393"/>
          <a:ext cx="2196000" cy="2196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14F36-3205-41AC-92C8-BCB61F43FCD7}">
      <dsp:nvSpPr>
        <dsp:cNvPr id="0" name=""/>
        <dsp:cNvSpPr/>
      </dsp:nvSpPr>
      <dsp:spPr>
        <a:xfrm>
          <a:off x="6514199" y="548394"/>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00FDFE-7219-4856-9528-536E2C6B6730}">
      <dsp:nvSpPr>
        <dsp:cNvPr id="0" name=""/>
        <dsp:cNvSpPr/>
      </dsp:nvSpPr>
      <dsp:spPr>
        <a:xfrm>
          <a:off x="4793886" y="2960394"/>
          <a:ext cx="47006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de-DE" sz="3000" kern="1200"/>
            <a:t>173 Millionen Datensätze</a:t>
          </a:r>
          <a:endParaRPr lang="en-US" sz="3000" kern="1200"/>
        </a:p>
      </dsp:txBody>
      <dsp:txXfrm>
        <a:off x="4793886" y="2960394"/>
        <a:ext cx="4700628"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955C3-63C7-431B-AEF7-26391B4940DD}">
      <dsp:nvSpPr>
        <dsp:cNvPr id="0" name=""/>
        <dsp:cNvSpPr/>
      </dsp:nvSpPr>
      <dsp:spPr>
        <a:xfrm>
          <a:off x="866700" y="395394"/>
          <a:ext cx="1715625" cy="17156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9F4AF5-2F60-4B76-A7CE-C38803612E65}">
      <dsp:nvSpPr>
        <dsp:cNvPr id="0" name=""/>
        <dsp:cNvSpPr/>
      </dsp:nvSpPr>
      <dsp:spPr>
        <a:xfrm>
          <a:off x="1232325" y="761019"/>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5F5335-E41F-46EB-94ED-1D36D4365252}">
      <dsp:nvSpPr>
        <dsp:cNvPr id="0" name=""/>
        <dsp:cNvSpPr/>
      </dsp:nvSpPr>
      <dsp:spPr>
        <a:xfrm>
          <a:off x="2250" y="2645394"/>
          <a:ext cx="34445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de-DE" sz="3500" kern="1200"/>
            <a:t>Fast Processing</a:t>
          </a:r>
          <a:endParaRPr lang="en-US" sz="3500" kern="1200"/>
        </a:p>
      </dsp:txBody>
      <dsp:txXfrm>
        <a:off x="2250" y="2645394"/>
        <a:ext cx="3444525" cy="720000"/>
      </dsp:txXfrm>
    </dsp:sp>
    <dsp:sp modelId="{010787D8-9D7D-409C-A7E1-2E49DCCD0577}">
      <dsp:nvSpPr>
        <dsp:cNvPr id="0" name=""/>
        <dsp:cNvSpPr/>
      </dsp:nvSpPr>
      <dsp:spPr>
        <a:xfrm>
          <a:off x="4487400" y="395394"/>
          <a:ext cx="1715625" cy="17156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9FA63-72DA-4EFF-BE61-B84E8CEAC1AC}">
      <dsp:nvSpPr>
        <dsp:cNvPr id="0" name=""/>
        <dsp:cNvSpPr/>
      </dsp:nvSpPr>
      <dsp:spPr>
        <a:xfrm>
          <a:off x="4853025" y="761019"/>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9CBE44-48F2-440C-AD4A-C0F073A809F2}">
      <dsp:nvSpPr>
        <dsp:cNvPr id="0" name=""/>
        <dsp:cNvSpPr/>
      </dsp:nvSpPr>
      <dsp:spPr>
        <a:xfrm>
          <a:off x="3938962" y="2645394"/>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de-DE" sz="3500" kern="1200">
              <a:latin typeface="Century Gothic" panose="020F0302020204030204"/>
            </a:rPr>
            <a:t>Flexibility</a:t>
          </a:r>
          <a:endParaRPr lang="de-DE" sz="3500" kern="1200"/>
        </a:p>
      </dsp:txBody>
      <dsp:txXfrm>
        <a:off x="3938962" y="2645394"/>
        <a:ext cx="2812500" cy="720000"/>
      </dsp:txXfrm>
    </dsp:sp>
    <dsp:sp modelId="{7DDB0445-FC15-458A-A07F-E8AD36BA2BC9}">
      <dsp:nvSpPr>
        <dsp:cNvPr id="0" name=""/>
        <dsp:cNvSpPr/>
      </dsp:nvSpPr>
      <dsp:spPr>
        <a:xfrm>
          <a:off x="7792087" y="395394"/>
          <a:ext cx="1715625" cy="17156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ED7D-EA51-4D7A-B262-2A203C84616F}">
      <dsp:nvSpPr>
        <dsp:cNvPr id="0" name=""/>
        <dsp:cNvSpPr/>
      </dsp:nvSpPr>
      <dsp:spPr>
        <a:xfrm>
          <a:off x="8157712" y="761019"/>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B93ADA-5983-448C-9CD8-BA5AE62506B3}">
      <dsp:nvSpPr>
        <dsp:cNvPr id="0" name=""/>
        <dsp:cNvSpPr/>
      </dsp:nvSpPr>
      <dsp:spPr>
        <a:xfrm>
          <a:off x="7243650" y="2645394"/>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de-DE" sz="3500" kern="1200"/>
            <a:t>Scalability</a:t>
          </a:r>
          <a:endParaRPr lang="en-US" sz="3500" kern="1200"/>
        </a:p>
      </dsp:txBody>
      <dsp:txXfrm>
        <a:off x="7243650" y="2645394"/>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127BB-E9CA-45FE-84B0-919394818251}" type="datetimeFigureOut">
              <a:rPr lang="de-DE" smtClean="0"/>
              <a:t>17.11.2020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8CB11-ABC3-4DE9-BA2D-91FD863D3250}" type="slidenum">
              <a:rPr lang="de-DE" smtClean="0"/>
              <a:t>‹#›</a:t>
            </a:fld>
            <a:endParaRPr lang="de-DE"/>
          </a:p>
        </p:txBody>
      </p:sp>
    </p:spTree>
    <p:extLst>
      <p:ext uri="{BB962C8B-B14F-4D97-AF65-F5344CB8AC3E}">
        <p14:creationId xmlns:p14="http://schemas.microsoft.com/office/powerpoint/2010/main" val="4250847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mmons.wikimedia.org/wiki/File:Volkswagen_logo_2019.sv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de.wikipedia.org/wiki/Datei:Ford.svg" TargetMode="External"/><Relationship Id="rId4" Type="http://schemas.openxmlformats.org/officeDocument/2006/relationships/hyperlink" Target="https://commons.wikimedia.org/wiki/File:Logo_Fiat_Chrysler_Automobiles.p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B4E8CB11-ABC3-4DE9-BA2D-91FD863D3250}" type="slidenum">
              <a:rPr lang="de-DE" smtClean="0"/>
              <a:t>1</a:t>
            </a:fld>
            <a:endParaRPr lang="de-DE"/>
          </a:p>
        </p:txBody>
      </p:sp>
    </p:spTree>
    <p:extLst>
      <p:ext uri="{BB962C8B-B14F-4D97-AF65-F5344CB8AC3E}">
        <p14:creationId xmlns:p14="http://schemas.microsoft.com/office/powerpoint/2010/main" val="1156041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a:lnSpc>
                <a:spcPct val="100000"/>
              </a:lnSpc>
              <a:buClrTx/>
              <a:buSzTx/>
              <a:tabLst/>
              <a:defRPr/>
            </a:pPr>
            <a:r>
              <a:rPr lang="de-DE"/>
              <a:t>•</a:t>
            </a:r>
            <a:r>
              <a:rPr lang="de-DE" b="1"/>
              <a:t>Anders dargestellt bedeutet, dass 65% des </a:t>
            </a:r>
            <a:r>
              <a:rPr lang="de-DE" b="1" err="1"/>
              <a:t>umsatztes</a:t>
            </a:r>
            <a:r>
              <a:rPr lang="de-DE" b="1"/>
              <a:t> bis 5 </a:t>
            </a:r>
            <a:r>
              <a:rPr lang="de-DE" b="1" err="1"/>
              <a:t>miles</a:t>
            </a:r>
            <a:r>
              <a:rPr lang="de-DE" b="1"/>
              <a:t> und 80% des </a:t>
            </a:r>
            <a:r>
              <a:rPr lang="de-DE" b="1" err="1"/>
              <a:t>Umsatztes</a:t>
            </a:r>
            <a:r>
              <a:rPr lang="de-DE" b="1"/>
              <a:t> bis 10 </a:t>
            </a:r>
            <a:r>
              <a:rPr lang="de-DE" b="1" err="1"/>
              <a:t>miles</a:t>
            </a:r>
            <a:r>
              <a:rPr lang="de-DE" b="1"/>
              <a:t> generiert werden; Fahrten ab 30 </a:t>
            </a:r>
            <a:r>
              <a:rPr lang="de-DE" b="1" err="1"/>
              <a:t>miles</a:t>
            </a:r>
            <a:r>
              <a:rPr lang="de-DE" b="1"/>
              <a:t> sind vernachlässigbar</a:t>
            </a:r>
            <a:endParaRPr lang="de-DE">
              <a:cs typeface="Calibri" panose="020F0502020204030204"/>
            </a:endParaRPr>
          </a:p>
          <a:p>
            <a:pPr lvl="0" algn="l" defTabSz="914400">
              <a:lnSpc>
                <a:spcPct val="100000"/>
              </a:lnSpc>
              <a:buClrTx/>
              <a:buSzTx/>
              <a:tabLst/>
              <a:defRPr/>
            </a:pPr>
            <a:endParaRPr lang="de-DE">
              <a:cs typeface="Calibri" panose="020F0502020204030204"/>
            </a:endParaRPr>
          </a:p>
          <a:p>
            <a:pPr>
              <a:defRPr/>
            </a:pPr>
            <a:r>
              <a:rPr lang="de-DE"/>
              <a:t>•</a:t>
            </a:r>
            <a:r>
              <a:rPr lang="de-DE" b="1"/>
              <a:t>Diese Auswertung bestätigt das Potential in ihrem Unternehmen, das durch E-Autos die Kosten für Kurzstreckenfahrten minimiert werden um somit den Gewinn zu steigern</a:t>
            </a:r>
            <a:endParaRPr lang="de-DE">
              <a:cs typeface="Calibri" panose="020F0502020204030204"/>
            </a:endParaRPr>
          </a:p>
          <a:p>
            <a:pPr lvl="0" algn="l" defTabSz="914400">
              <a:lnSpc>
                <a:spcPct val="100000"/>
              </a:lnSpc>
              <a:buClrTx/>
              <a:buSzTx/>
              <a:tabLst/>
              <a:defRPr/>
            </a:pPr>
            <a:endParaRPr lang="de-DE">
              <a:cs typeface="Calibri" panose="020F0502020204030204"/>
            </a:endParaRPr>
          </a:p>
          <a:p>
            <a:pPr marL="285750" indent="-285750">
              <a:spcBef>
                <a:spcPts val="1200"/>
              </a:spcBef>
              <a:spcAft>
                <a:spcPts val="200"/>
              </a:spcAft>
              <a:buFont typeface="Arial"/>
              <a:buChar char="•"/>
            </a:pPr>
            <a:endParaRPr lang="de-DE" b="1">
              <a:cs typeface="Calibri"/>
            </a:endParaRPr>
          </a:p>
        </p:txBody>
      </p:sp>
      <p:sp>
        <p:nvSpPr>
          <p:cNvPr id="4" name="Slide Number Placeholder 3"/>
          <p:cNvSpPr>
            <a:spLocks noGrp="1"/>
          </p:cNvSpPr>
          <p:nvPr>
            <p:ph type="sldNum" sz="quarter" idx="5"/>
          </p:nvPr>
        </p:nvSpPr>
        <p:spPr/>
        <p:txBody>
          <a:bodyPr/>
          <a:lstStyle/>
          <a:p>
            <a:fld id="{B4E8CB11-ABC3-4DE9-BA2D-91FD863D3250}" type="slidenum">
              <a:rPr lang="de-DE" smtClean="0"/>
              <a:t>11</a:t>
            </a:fld>
            <a:endParaRPr lang="de-DE"/>
          </a:p>
        </p:txBody>
      </p:sp>
    </p:spTree>
    <p:extLst>
      <p:ext uri="{BB962C8B-B14F-4D97-AF65-F5344CB8AC3E}">
        <p14:creationId xmlns:p14="http://schemas.microsoft.com/office/powerpoint/2010/main" val="2263188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Um die Auslastung ihrer Taxis zu maximieren nutzen wir unsere </a:t>
            </a:r>
            <a:r>
              <a:rPr lang="de-DE" err="1"/>
              <a:t>big</a:t>
            </a:r>
            <a:r>
              <a:rPr lang="de-DE"/>
              <a:t> </a:t>
            </a:r>
            <a:r>
              <a:rPr lang="de-DE" err="1"/>
              <a:t>data</a:t>
            </a:r>
            <a:r>
              <a:rPr lang="de-DE"/>
              <a:t> </a:t>
            </a:r>
            <a:r>
              <a:rPr lang="de-DE" err="1"/>
              <a:t>alghorithmen</a:t>
            </a:r>
            <a:r>
              <a:rPr lang="de-DE"/>
              <a:t> um herauszufinden ob es besser ist die Taxis im Nordern oder im Süden von NYC zu positionieren. Hier sehen sie die Karten von NYC welcher wir in Norden &amp; Süden aufgeteilt haben an Breitengrad 40,71</a:t>
            </a:r>
          </a:p>
        </p:txBody>
      </p:sp>
      <p:sp>
        <p:nvSpPr>
          <p:cNvPr id="4" name="Slide Number Placeholder 3"/>
          <p:cNvSpPr>
            <a:spLocks noGrp="1"/>
          </p:cNvSpPr>
          <p:nvPr>
            <p:ph type="sldNum" sz="quarter" idx="5"/>
          </p:nvPr>
        </p:nvSpPr>
        <p:spPr/>
        <p:txBody>
          <a:bodyPr/>
          <a:lstStyle/>
          <a:p>
            <a:fld id="{B4E8CB11-ABC3-4DE9-BA2D-91FD863D3250}" type="slidenum">
              <a:rPr lang="de-DE" smtClean="0"/>
              <a:t>12</a:t>
            </a:fld>
            <a:endParaRPr lang="de-DE"/>
          </a:p>
        </p:txBody>
      </p:sp>
    </p:spTree>
    <p:extLst>
      <p:ext uri="{BB962C8B-B14F-4D97-AF65-F5344CB8AC3E}">
        <p14:creationId xmlns:p14="http://schemas.microsoft.com/office/powerpoint/2010/main" val="1476043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Nach Auswertung der Daten konnten wir feststellen dass wie Sie hier sehen 92% der Taxis im Norden von </a:t>
            </a:r>
            <a:r>
              <a:rPr lang="de-DE" err="1"/>
              <a:t>Neq</a:t>
            </a:r>
            <a:r>
              <a:rPr lang="de-DE"/>
              <a:t> York City starten. Nur ganze 7 % der Taxis starten im Süden</a:t>
            </a:r>
          </a:p>
          <a:p>
            <a:pPr marL="171450" indent="-171450">
              <a:buFont typeface="Symbol" panose="05050102010706020507" pitchFamily="18" charset="2"/>
              <a:buChar char="Þ"/>
            </a:pPr>
            <a:r>
              <a:rPr lang="de-DE"/>
              <a:t>Somit können wir Ihnen eine verbesserte Tourenplanung für ihre Taxis bieten. Wir nahmen diese Informationen und können Ihnen nun noch detaillierte Daten bieten -&gt;</a:t>
            </a:r>
          </a:p>
          <a:p>
            <a:endParaRPr lang="de-DE"/>
          </a:p>
          <a:p>
            <a:endParaRPr lang="de-DE"/>
          </a:p>
          <a:p>
            <a:endParaRPr lang="de-DE"/>
          </a:p>
          <a:p>
            <a:r>
              <a:rPr lang="de-DE"/>
              <a:t>//Wir haben herausgefunden dass 93% aller Taxis in New York City im Norden starteten ⇒ um ihre Taxis möglichst gut auszulasten ist die Positionierung der Flotte im Norden </a:t>
            </a:r>
            <a:r>
              <a:rPr lang="de-DE" err="1"/>
              <a:t>außerst</a:t>
            </a:r>
            <a:r>
              <a:rPr lang="de-DE"/>
              <a:t> Empfehlenswert.</a:t>
            </a:r>
          </a:p>
        </p:txBody>
      </p:sp>
      <p:sp>
        <p:nvSpPr>
          <p:cNvPr id="4" name="Slide Number Placeholder 3"/>
          <p:cNvSpPr>
            <a:spLocks noGrp="1"/>
          </p:cNvSpPr>
          <p:nvPr>
            <p:ph type="sldNum" sz="quarter" idx="5"/>
          </p:nvPr>
        </p:nvSpPr>
        <p:spPr/>
        <p:txBody>
          <a:bodyPr/>
          <a:lstStyle/>
          <a:p>
            <a:fld id="{B4E8CB11-ABC3-4DE9-BA2D-91FD863D3250}" type="slidenum">
              <a:rPr lang="de-DE" smtClean="0"/>
              <a:t>13</a:t>
            </a:fld>
            <a:endParaRPr lang="de-DE"/>
          </a:p>
        </p:txBody>
      </p:sp>
    </p:spTree>
    <p:extLst>
      <p:ext uri="{BB962C8B-B14F-4D97-AF65-F5344CB8AC3E}">
        <p14:creationId xmlns:p14="http://schemas.microsoft.com/office/powerpoint/2010/main" val="3163897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Wir haben die Verteilung der Startpunkte ermittelt und somit </a:t>
            </a:r>
            <a:r>
              <a:rPr lang="de-DE" err="1"/>
              <a:t>hotspots</a:t>
            </a:r>
            <a:r>
              <a:rPr lang="de-DE"/>
              <a:t> gefunden. </a:t>
            </a:r>
          </a:p>
          <a:p>
            <a:endParaRPr lang="de-DE"/>
          </a:p>
          <a:p>
            <a:r>
              <a:rPr lang="de-DE"/>
              <a:t>Diese Grafik gibt ihnen Informationen über</a:t>
            </a:r>
          </a:p>
          <a:p>
            <a:pPr marL="171450" indent="-171450">
              <a:buFontTx/>
              <a:buChar char="-"/>
            </a:pPr>
            <a:r>
              <a:rPr lang="de-DE"/>
              <a:t>Platzierung der Ladestationen</a:t>
            </a:r>
          </a:p>
          <a:p>
            <a:pPr marL="171450" indent="-171450">
              <a:buFontTx/>
              <a:buChar char="-"/>
            </a:pPr>
            <a:r>
              <a:rPr lang="de-DE"/>
              <a:t>Potential besser ausschöpfen</a:t>
            </a:r>
          </a:p>
          <a:p>
            <a:pPr marL="171450" indent="-171450">
              <a:buFontTx/>
              <a:buChar char="-"/>
            </a:pPr>
            <a:r>
              <a:rPr lang="de-DE"/>
              <a:t>Weniger Leerfahrten</a:t>
            </a:r>
          </a:p>
          <a:p>
            <a:pPr marL="171450" indent="-171450">
              <a:buFontTx/>
              <a:buChar char="-"/>
            </a:pPr>
            <a:endParaRPr lang="de-DE"/>
          </a:p>
        </p:txBody>
      </p:sp>
      <p:sp>
        <p:nvSpPr>
          <p:cNvPr id="4" name="Slide Number Placeholder 3"/>
          <p:cNvSpPr>
            <a:spLocks noGrp="1"/>
          </p:cNvSpPr>
          <p:nvPr>
            <p:ph type="sldNum" sz="quarter" idx="5"/>
          </p:nvPr>
        </p:nvSpPr>
        <p:spPr/>
        <p:txBody>
          <a:bodyPr/>
          <a:lstStyle/>
          <a:p>
            <a:fld id="{B4E8CB11-ABC3-4DE9-BA2D-91FD863D3250}" type="slidenum">
              <a:rPr lang="de-DE" smtClean="0"/>
              <a:t>14</a:t>
            </a:fld>
            <a:endParaRPr lang="de-DE"/>
          </a:p>
        </p:txBody>
      </p:sp>
    </p:spTree>
    <p:extLst>
      <p:ext uri="{BB962C8B-B14F-4D97-AF65-F5344CB8AC3E}">
        <p14:creationId xmlns:p14="http://schemas.microsoft.com/office/powerpoint/2010/main" val="3662885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Folgende Hotspots haben wir ermittelt: Midtown Manhattan, den </a:t>
            </a:r>
            <a:r>
              <a:rPr lang="de-DE" err="1"/>
              <a:t>Flufhafen</a:t>
            </a:r>
            <a:r>
              <a:rPr lang="de-DE"/>
              <a:t> </a:t>
            </a:r>
            <a:r>
              <a:rPr lang="de-DE" err="1"/>
              <a:t>LaGuardia</a:t>
            </a:r>
            <a:r>
              <a:rPr lang="de-DE"/>
              <a:t> und den Flughafen John F. Kennedy. Diese Informationen bieten ihnen die Möglichkeit ihre Taxis besser zu platzieren anhand der Taxi Nachfrage verteilt in NYC.</a:t>
            </a:r>
          </a:p>
          <a:p>
            <a:r>
              <a:rPr lang="de-DE"/>
              <a:t>Sollten Sie an einer noch detaillierteren Ansicht interessiert sein könnte diese von hohem Interesse sein.</a:t>
            </a:r>
          </a:p>
          <a:p>
            <a:endParaRPr lang="de-DE"/>
          </a:p>
          <a:p>
            <a:endParaRPr lang="de-DE"/>
          </a:p>
          <a:p>
            <a:endParaRPr lang="de-DE"/>
          </a:p>
          <a:p>
            <a:endParaRPr lang="de-DE"/>
          </a:p>
          <a:p>
            <a:endParaRPr lang="de-DE"/>
          </a:p>
          <a:p>
            <a:r>
              <a:rPr lang="de-DE"/>
              <a:t>Für diese Darstellungen nutzen wir alle 170.000.000 Millionen Daten sowieso 30% der Daten &amp; konnten feststellen, dass es keine massiven Unterschiede gab.  Für die Grafik die </a:t>
            </a:r>
            <a:r>
              <a:rPr lang="de-DE" err="1"/>
              <a:t>heir</a:t>
            </a:r>
            <a:r>
              <a:rPr lang="de-DE"/>
              <a:t> dargestellt ist nutzen wir 30% der verfügbaren Daten und diese Grafik </a:t>
            </a:r>
            <a:r>
              <a:rPr lang="de-DE" err="1"/>
              <a:t>represäntiert</a:t>
            </a:r>
            <a:r>
              <a:rPr lang="de-DE"/>
              <a:t> die Anzahl an Starts bezogen auf die </a:t>
            </a:r>
            <a:r>
              <a:rPr lang="de-DE" err="1"/>
              <a:t>koordinaten</a:t>
            </a:r>
            <a:r>
              <a:rPr lang="de-DE"/>
              <a:t>.</a:t>
            </a:r>
          </a:p>
          <a:p>
            <a:endParaRPr lang="de-DE"/>
          </a:p>
          <a:p>
            <a:r>
              <a:rPr lang="de-DE"/>
              <a:t>Wie hier deutlich zu sehen ist befindet sich der </a:t>
            </a:r>
            <a:r>
              <a:rPr lang="de-DE" err="1"/>
              <a:t>hotspot</a:t>
            </a:r>
            <a:r>
              <a:rPr lang="de-DE"/>
              <a:t> nördlich in New York City, um und in </a:t>
            </a:r>
            <a:r>
              <a:rPr lang="de-DE" err="1"/>
              <a:t>midtown</a:t>
            </a:r>
            <a:r>
              <a:rPr lang="de-DE"/>
              <a:t> </a:t>
            </a:r>
            <a:r>
              <a:rPr lang="de-DE" err="1"/>
              <a:t>manhatten</a:t>
            </a:r>
            <a:r>
              <a:rPr lang="de-DE"/>
              <a:t>. Einer weiterer interessanter Hotspot ist hier im Nordwesten von </a:t>
            </a:r>
            <a:r>
              <a:rPr lang="de-DE" err="1"/>
              <a:t>Manhatten</a:t>
            </a:r>
            <a:r>
              <a:rPr lang="de-DE"/>
              <a:t> – das hier ist der Flughafen La Guardia.</a:t>
            </a:r>
          </a:p>
          <a:p>
            <a:r>
              <a:rPr lang="de-DE"/>
              <a:t>Weiter im Westen befindet sich noch ein Hotspot nämlich der </a:t>
            </a:r>
            <a:r>
              <a:rPr lang="de-DE" err="1"/>
              <a:t>Flufhafen</a:t>
            </a:r>
            <a:r>
              <a:rPr lang="de-DE"/>
              <a:t> </a:t>
            </a:r>
            <a:r>
              <a:rPr lang="de-DE" err="1"/>
              <a:t>jfk</a:t>
            </a:r>
            <a:r>
              <a:rPr lang="de-DE"/>
              <a:t>.</a:t>
            </a:r>
          </a:p>
          <a:p>
            <a:endParaRPr lang="de-DE"/>
          </a:p>
          <a:p>
            <a:endParaRPr lang="de-DE"/>
          </a:p>
          <a:p>
            <a:r>
              <a:rPr lang="de-DE" err="1"/>
              <a:t>Todo</a:t>
            </a:r>
            <a:endParaRPr lang="de-DE"/>
          </a:p>
          <a:p>
            <a:r>
              <a:rPr lang="de-DE"/>
              <a:t>Grüne Flächen noch schauen</a:t>
            </a:r>
          </a:p>
          <a:p>
            <a:r>
              <a:rPr lang="de-DE"/>
              <a:t>Präsi </a:t>
            </a:r>
            <a:r>
              <a:rPr lang="de-DE" err="1"/>
              <a:t>luca</a:t>
            </a:r>
            <a:r>
              <a:rPr lang="de-DE"/>
              <a:t> </a:t>
            </a:r>
            <a:r>
              <a:rPr lang="de-DE" err="1"/>
              <a:t>detailierter</a:t>
            </a:r>
            <a:endParaRPr lang="de-DE"/>
          </a:p>
        </p:txBody>
      </p:sp>
      <p:sp>
        <p:nvSpPr>
          <p:cNvPr id="4" name="Slide Number Placeholder 3"/>
          <p:cNvSpPr>
            <a:spLocks noGrp="1"/>
          </p:cNvSpPr>
          <p:nvPr>
            <p:ph type="sldNum" sz="quarter" idx="5"/>
          </p:nvPr>
        </p:nvSpPr>
        <p:spPr/>
        <p:txBody>
          <a:bodyPr/>
          <a:lstStyle/>
          <a:p>
            <a:fld id="{B4E8CB11-ABC3-4DE9-BA2D-91FD863D3250}" type="slidenum">
              <a:rPr lang="de-DE" smtClean="0"/>
              <a:t>15</a:t>
            </a:fld>
            <a:endParaRPr lang="de-DE"/>
          </a:p>
        </p:txBody>
      </p:sp>
    </p:spTree>
    <p:extLst>
      <p:ext uri="{BB962C8B-B14F-4D97-AF65-F5344CB8AC3E}">
        <p14:creationId xmlns:p14="http://schemas.microsoft.com/office/powerpoint/2010/main" val="370252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Wir haben herausgefunden das Manhattan der Taxinachfrage </a:t>
            </a:r>
            <a:r>
              <a:rPr lang="de-DE" err="1"/>
              <a:t>umschlagsplatz</a:t>
            </a:r>
            <a:r>
              <a:rPr lang="de-DE"/>
              <a:t> schlecht hin ist somit fokussierten wir uns noch mehr auf diesen Platz. In de Grafik links sind weitere </a:t>
            </a:r>
            <a:r>
              <a:rPr lang="de-DE" err="1"/>
              <a:t>hotspots</a:t>
            </a:r>
            <a:r>
              <a:rPr lang="de-DE"/>
              <a:t> zu erkennen die ihnen besonders bei der Planung mit E-Autos die Möglichkeit bieten ihre Ladeinfrastruktur aufzubauen bzw. zu planen. </a:t>
            </a:r>
          </a:p>
          <a:p>
            <a:endParaRPr lang="de-DE"/>
          </a:p>
          <a:p>
            <a:r>
              <a:rPr lang="de-DE"/>
              <a:t>Diese Grafik gibt ihnen Informationen über</a:t>
            </a:r>
          </a:p>
          <a:p>
            <a:pPr marL="171450" indent="-171450">
              <a:buFontTx/>
              <a:buChar char="-"/>
            </a:pPr>
            <a:r>
              <a:rPr lang="de-DE"/>
              <a:t>Platzierung der Ladestationen</a:t>
            </a:r>
          </a:p>
          <a:p>
            <a:pPr marL="171450" indent="-171450">
              <a:buFontTx/>
              <a:buChar char="-"/>
            </a:pPr>
            <a:r>
              <a:rPr lang="de-DE"/>
              <a:t>Potential besser ausschöpfen</a:t>
            </a:r>
          </a:p>
          <a:p>
            <a:pPr marL="171450" indent="-171450">
              <a:buFontTx/>
              <a:buChar char="-"/>
            </a:pPr>
            <a:r>
              <a:rPr lang="de-DE"/>
              <a:t>Weniger Leerfahrten</a:t>
            </a:r>
          </a:p>
          <a:p>
            <a:pPr marL="171450" indent="-171450">
              <a:buFontTx/>
              <a:buChar char="-"/>
            </a:pPr>
            <a:endParaRPr lang="de-DE"/>
          </a:p>
        </p:txBody>
      </p:sp>
      <p:sp>
        <p:nvSpPr>
          <p:cNvPr id="4" name="Slide Number Placeholder 3"/>
          <p:cNvSpPr>
            <a:spLocks noGrp="1"/>
          </p:cNvSpPr>
          <p:nvPr>
            <p:ph type="sldNum" sz="quarter" idx="5"/>
          </p:nvPr>
        </p:nvSpPr>
        <p:spPr/>
        <p:txBody>
          <a:bodyPr/>
          <a:lstStyle/>
          <a:p>
            <a:fld id="{B4E8CB11-ABC3-4DE9-BA2D-91FD863D3250}" type="slidenum">
              <a:rPr lang="de-DE" smtClean="0"/>
              <a:t>16</a:t>
            </a:fld>
            <a:endParaRPr lang="de-DE"/>
          </a:p>
        </p:txBody>
      </p:sp>
    </p:spTree>
    <p:extLst>
      <p:ext uri="{BB962C8B-B14F-4D97-AF65-F5344CB8AC3E}">
        <p14:creationId xmlns:p14="http://schemas.microsoft.com/office/powerpoint/2010/main" val="1565619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cs typeface="Calibri"/>
              </a:rPr>
              <a:t>So lässt sich über die Tankleistung etwa 20% von allein aufladen und steigert somit nochmal die Reichweite.</a:t>
            </a:r>
          </a:p>
        </p:txBody>
      </p:sp>
      <p:sp>
        <p:nvSpPr>
          <p:cNvPr id="4" name="Foliennummernplatzhalter 3"/>
          <p:cNvSpPr>
            <a:spLocks noGrp="1"/>
          </p:cNvSpPr>
          <p:nvPr>
            <p:ph type="sldNum" sz="quarter" idx="5"/>
          </p:nvPr>
        </p:nvSpPr>
        <p:spPr/>
        <p:txBody>
          <a:bodyPr/>
          <a:lstStyle/>
          <a:p>
            <a:fld id="{B4E8CB11-ABC3-4DE9-BA2D-91FD863D3250}" type="slidenum">
              <a:rPr lang="de-DE" smtClean="0"/>
              <a:t>17</a:t>
            </a:fld>
            <a:endParaRPr lang="de-DE"/>
          </a:p>
        </p:txBody>
      </p:sp>
    </p:spTree>
    <p:extLst>
      <p:ext uri="{BB962C8B-B14F-4D97-AF65-F5344CB8AC3E}">
        <p14:creationId xmlns:p14="http://schemas.microsoft.com/office/powerpoint/2010/main" val="3344541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und </a:t>
            </a:r>
            <a:r>
              <a:rPr lang="en-US" err="1">
                <a:cs typeface="Calibri"/>
              </a:rPr>
              <a:t>gleichzeitig</a:t>
            </a:r>
            <a:r>
              <a:rPr lang="en-US">
                <a:cs typeface="Calibri"/>
              </a:rPr>
              <a:t> </a:t>
            </a:r>
            <a:r>
              <a:rPr lang="en-US" err="1">
                <a:cs typeface="Calibri"/>
              </a:rPr>
              <a:t>ist</a:t>
            </a:r>
            <a:r>
              <a:rPr lang="en-US">
                <a:cs typeface="Calibri"/>
              </a:rPr>
              <a:t> die </a:t>
            </a:r>
            <a:r>
              <a:rPr lang="en-US" err="1">
                <a:cs typeface="Calibri"/>
              </a:rPr>
              <a:t>Durchschnittlichegeschwindigkeit</a:t>
            </a:r>
            <a:r>
              <a:rPr lang="en-US">
                <a:cs typeface="Calibri"/>
              </a:rPr>
              <a:t> fast </a:t>
            </a:r>
            <a:r>
              <a:rPr lang="en-US" err="1">
                <a:cs typeface="Calibri"/>
              </a:rPr>
              <a:t>doppelt</a:t>
            </a:r>
            <a:r>
              <a:rPr lang="en-US">
                <a:cs typeface="Calibri"/>
              </a:rPr>
              <a:t> </a:t>
            </a:r>
            <a:r>
              <a:rPr lang="en-US" err="1">
                <a:cs typeface="Calibri"/>
              </a:rPr>
              <a:t>hoch</a:t>
            </a:r>
            <a:r>
              <a:rPr lang="en-US">
                <a:cs typeface="Calibri"/>
              </a:rPr>
              <a:t> </a:t>
            </a:r>
            <a:r>
              <a:rPr lang="en-US" err="1">
                <a:cs typeface="Calibri"/>
              </a:rPr>
              <a:t>als</a:t>
            </a:r>
            <a:r>
              <a:rPr lang="en-US">
                <a:cs typeface="Calibri"/>
              </a:rPr>
              <a:t> in den Zeiten, die </a:t>
            </a:r>
            <a:r>
              <a:rPr lang="en-US" err="1">
                <a:cs typeface="Calibri"/>
              </a:rPr>
              <a:t>dunkelblau</a:t>
            </a:r>
            <a:r>
              <a:rPr lang="en-US">
                <a:cs typeface="Calibri"/>
              </a:rPr>
              <a:t> </a:t>
            </a:r>
            <a:r>
              <a:rPr lang="en-US" err="1">
                <a:cs typeface="Calibri"/>
              </a:rPr>
              <a:t>hinterlegt</a:t>
            </a:r>
            <a:r>
              <a:rPr lang="en-US">
                <a:cs typeface="Calibri"/>
              </a:rPr>
              <a:t> </a:t>
            </a:r>
            <a:r>
              <a:rPr lang="en-US" err="1">
                <a:cs typeface="Calibri"/>
              </a:rPr>
              <a:t>sind</a:t>
            </a:r>
            <a:r>
              <a:rPr lang="en-US">
                <a:cs typeface="Calibri"/>
              </a:rPr>
              <a:t>.</a:t>
            </a:r>
          </a:p>
        </p:txBody>
      </p:sp>
      <p:sp>
        <p:nvSpPr>
          <p:cNvPr id="4" name="Slide Number Placeholder 3"/>
          <p:cNvSpPr>
            <a:spLocks noGrp="1"/>
          </p:cNvSpPr>
          <p:nvPr>
            <p:ph type="sldNum" sz="quarter" idx="5"/>
          </p:nvPr>
        </p:nvSpPr>
        <p:spPr/>
        <p:txBody>
          <a:bodyPr/>
          <a:lstStyle/>
          <a:p>
            <a:fld id="{B4E8CB11-ABC3-4DE9-BA2D-91FD863D3250}" type="slidenum">
              <a:rPr lang="de-DE" smtClean="0"/>
              <a:t>18</a:t>
            </a:fld>
            <a:endParaRPr lang="de-DE"/>
          </a:p>
        </p:txBody>
      </p:sp>
    </p:spTree>
    <p:extLst>
      <p:ext uri="{BB962C8B-B14F-4D97-AF65-F5344CB8AC3E}">
        <p14:creationId xmlns:p14="http://schemas.microsoft.com/office/powerpoint/2010/main" val="1968330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cs typeface="Calibri" panose="020F0502020204030204"/>
              </a:rPr>
              <a:t>Mit Pausen für die Fahrer, Säuberungen oder Wartungen der Taxis oder auch zum Aufladen der Batterien.</a:t>
            </a:r>
          </a:p>
        </p:txBody>
      </p:sp>
      <p:sp>
        <p:nvSpPr>
          <p:cNvPr id="4" name="Slide Number Placeholder 3"/>
          <p:cNvSpPr>
            <a:spLocks noGrp="1"/>
          </p:cNvSpPr>
          <p:nvPr>
            <p:ph type="sldNum" sz="quarter" idx="5"/>
          </p:nvPr>
        </p:nvSpPr>
        <p:spPr/>
        <p:txBody>
          <a:bodyPr/>
          <a:lstStyle/>
          <a:p>
            <a:fld id="{B4E8CB11-ABC3-4DE9-BA2D-91FD863D3250}" type="slidenum">
              <a:rPr lang="de-DE" smtClean="0"/>
              <a:t>19</a:t>
            </a:fld>
            <a:endParaRPr lang="de-DE"/>
          </a:p>
        </p:txBody>
      </p:sp>
    </p:spTree>
    <p:extLst>
      <p:ext uri="{BB962C8B-B14F-4D97-AF65-F5344CB8AC3E}">
        <p14:creationId xmlns:p14="http://schemas.microsoft.com/office/powerpoint/2010/main" val="1703108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Hierbei</a:t>
            </a:r>
            <a:r>
              <a:rPr lang="en-US">
                <a:cs typeface="Calibri"/>
              </a:rPr>
              <a:t> </a:t>
            </a:r>
            <a:r>
              <a:rPr lang="en-US" err="1">
                <a:cs typeface="Calibri"/>
              </a:rPr>
              <a:t>haben</a:t>
            </a:r>
            <a:r>
              <a:rPr lang="en-US">
                <a:cs typeface="Calibri"/>
              </a:rPr>
              <a:t> </a:t>
            </a:r>
            <a:r>
              <a:rPr lang="en-US" err="1">
                <a:cs typeface="Calibri"/>
              </a:rPr>
              <a:t>wir</a:t>
            </a:r>
            <a:r>
              <a:rPr lang="en-US">
                <a:cs typeface="Calibri"/>
              </a:rPr>
              <a:t> </a:t>
            </a:r>
            <a:r>
              <a:rPr lang="en-US" err="1">
                <a:cs typeface="Calibri"/>
              </a:rPr>
              <a:t>uns</a:t>
            </a:r>
            <a:r>
              <a:rPr lang="en-US">
                <a:cs typeface="Calibri"/>
              </a:rPr>
              <a:t> </a:t>
            </a:r>
            <a:r>
              <a:rPr lang="en-US" err="1">
                <a:cs typeface="Calibri"/>
              </a:rPr>
              <a:t>entschiedent</a:t>
            </a:r>
            <a:r>
              <a:rPr lang="en-US">
                <a:cs typeface="Calibri"/>
              </a:rPr>
              <a:t> Spark </a:t>
            </a:r>
            <a:r>
              <a:rPr lang="en-US" err="1">
                <a:cs typeface="Calibri"/>
              </a:rPr>
              <a:t>zu</a:t>
            </a:r>
            <a:r>
              <a:rPr lang="en-US">
                <a:cs typeface="Calibri"/>
              </a:rPr>
              <a:t> nutzen</a:t>
            </a:r>
          </a:p>
        </p:txBody>
      </p:sp>
      <p:sp>
        <p:nvSpPr>
          <p:cNvPr id="4" name="Slide Number Placeholder 3"/>
          <p:cNvSpPr>
            <a:spLocks noGrp="1"/>
          </p:cNvSpPr>
          <p:nvPr>
            <p:ph type="sldNum" sz="quarter" idx="5"/>
          </p:nvPr>
        </p:nvSpPr>
        <p:spPr/>
        <p:txBody>
          <a:bodyPr/>
          <a:lstStyle/>
          <a:p>
            <a:fld id="{B4E8CB11-ABC3-4DE9-BA2D-91FD863D3250}" type="slidenum">
              <a:rPr lang="de-DE" smtClean="0"/>
              <a:t>20</a:t>
            </a:fld>
            <a:endParaRPr lang="de-DE"/>
          </a:p>
        </p:txBody>
      </p:sp>
    </p:spTree>
    <p:extLst>
      <p:ext uri="{BB962C8B-B14F-4D97-AF65-F5344CB8AC3E}">
        <p14:creationId xmlns:p14="http://schemas.microsoft.com/office/powerpoint/2010/main" val="2664775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sind zu dem Ergebnis gekommen dass es das ist.</a:t>
            </a:r>
            <a:endParaRPr lang="de-DE">
              <a:ea typeface="+mn-lt"/>
              <a:cs typeface="+mn-lt"/>
            </a:endParaRPr>
          </a:p>
        </p:txBody>
      </p:sp>
      <p:sp>
        <p:nvSpPr>
          <p:cNvPr id="4" name="Slide Number Placeholder 3"/>
          <p:cNvSpPr>
            <a:spLocks noGrp="1"/>
          </p:cNvSpPr>
          <p:nvPr>
            <p:ph type="sldNum" sz="quarter" idx="5"/>
          </p:nvPr>
        </p:nvSpPr>
        <p:spPr/>
        <p:txBody>
          <a:bodyPr/>
          <a:lstStyle/>
          <a:p>
            <a:fld id="{B4E8CB11-ABC3-4DE9-BA2D-91FD863D3250}" type="slidenum">
              <a:rPr lang="de-DE" smtClean="0"/>
              <a:t>2</a:t>
            </a:fld>
            <a:endParaRPr lang="de-DE"/>
          </a:p>
        </p:txBody>
      </p:sp>
    </p:spTree>
    <p:extLst>
      <p:ext uri="{BB962C8B-B14F-4D97-AF65-F5344CB8AC3E}">
        <p14:creationId xmlns:p14="http://schemas.microsoft.com/office/powerpoint/2010/main" val="1431296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Spark hat </a:t>
            </a:r>
            <a:r>
              <a:rPr lang="en-US" err="1">
                <a:cs typeface="Calibri"/>
              </a:rPr>
              <a:t>hierbei</a:t>
            </a:r>
            <a:r>
              <a:rPr lang="en-US">
                <a:cs typeface="Calibri"/>
              </a:rPr>
              <a:t> </a:t>
            </a:r>
            <a:r>
              <a:rPr lang="en-US" err="1">
                <a:cs typeface="Calibri"/>
              </a:rPr>
              <a:t>folgende</a:t>
            </a:r>
            <a:r>
              <a:rPr lang="en-US">
                <a:cs typeface="Calibri"/>
              </a:rPr>
              <a:t> 3 Kerneigenschaften</a:t>
            </a:r>
          </a:p>
        </p:txBody>
      </p:sp>
      <p:sp>
        <p:nvSpPr>
          <p:cNvPr id="4" name="Slide Number Placeholder 3"/>
          <p:cNvSpPr>
            <a:spLocks noGrp="1"/>
          </p:cNvSpPr>
          <p:nvPr>
            <p:ph type="sldNum" sz="quarter" idx="5"/>
          </p:nvPr>
        </p:nvSpPr>
        <p:spPr/>
        <p:txBody>
          <a:bodyPr/>
          <a:lstStyle/>
          <a:p>
            <a:fld id="{B4E8CB11-ABC3-4DE9-BA2D-91FD863D3250}" type="slidenum">
              <a:rPr lang="de-DE" smtClean="0"/>
              <a:t>21</a:t>
            </a:fld>
            <a:endParaRPr lang="de-DE"/>
          </a:p>
        </p:txBody>
      </p:sp>
    </p:spTree>
    <p:extLst>
      <p:ext uri="{BB962C8B-B14F-4D97-AF65-F5344CB8AC3E}">
        <p14:creationId xmlns:p14="http://schemas.microsoft.com/office/powerpoint/2010/main" val="3701319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Schauen</a:t>
            </a:r>
            <a:r>
              <a:rPr lang="en-US">
                <a:cs typeface="Calibri"/>
              </a:rPr>
              <a:t> </a:t>
            </a:r>
            <a:r>
              <a:rPr lang="en-US" err="1">
                <a:cs typeface="Calibri"/>
              </a:rPr>
              <a:t>wir</a:t>
            </a:r>
            <a:r>
              <a:rPr lang="en-US">
                <a:cs typeface="Calibri"/>
              </a:rPr>
              <a:t> </a:t>
            </a:r>
            <a:r>
              <a:rPr lang="en-US" err="1">
                <a:cs typeface="Calibri"/>
              </a:rPr>
              <a:t>uns</a:t>
            </a:r>
            <a:r>
              <a:rPr lang="en-US">
                <a:cs typeface="Calibri"/>
              </a:rPr>
              <a:t> nun </a:t>
            </a:r>
            <a:r>
              <a:rPr lang="en-US" err="1">
                <a:cs typeface="Calibri"/>
              </a:rPr>
              <a:t>unser</a:t>
            </a:r>
            <a:r>
              <a:rPr lang="en-US">
                <a:cs typeface="Calibri"/>
              </a:rPr>
              <a:t> </a:t>
            </a:r>
            <a:r>
              <a:rPr lang="en-US" err="1">
                <a:cs typeface="Calibri"/>
              </a:rPr>
              <a:t>Programm</a:t>
            </a:r>
            <a:r>
              <a:rPr lang="en-US">
                <a:cs typeface="Calibri"/>
              </a:rPr>
              <a:t> </a:t>
            </a:r>
            <a:r>
              <a:rPr lang="en-US" err="1">
                <a:cs typeface="Calibri"/>
              </a:rPr>
              <a:t>genauer</a:t>
            </a:r>
            <a:r>
              <a:rPr lang="en-US">
                <a:cs typeface="Calibri"/>
              </a:rPr>
              <a:t> an!</a:t>
            </a:r>
          </a:p>
        </p:txBody>
      </p:sp>
      <p:sp>
        <p:nvSpPr>
          <p:cNvPr id="4" name="Slide Number Placeholder 3"/>
          <p:cNvSpPr>
            <a:spLocks noGrp="1"/>
          </p:cNvSpPr>
          <p:nvPr>
            <p:ph type="sldNum" sz="quarter" idx="5"/>
          </p:nvPr>
        </p:nvSpPr>
        <p:spPr/>
        <p:txBody>
          <a:bodyPr/>
          <a:lstStyle/>
          <a:p>
            <a:fld id="{B4E8CB11-ABC3-4DE9-BA2D-91FD863D3250}" type="slidenum">
              <a:rPr lang="de-DE" smtClean="0"/>
              <a:t>22</a:t>
            </a:fld>
            <a:endParaRPr lang="de-DE"/>
          </a:p>
        </p:txBody>
      </p:sp>
    </p:spTree>
    <p:extLst>
      <p:ext uri="{BB962C8B-B14F-4D97-AF65-F5344CB8AC3E}">
        <p14:creationId xmlns:p14="http://schemas.microsoft.com/office/powerpoint/2010/main" val="453130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Visualisierung</a:t>
            </a:r>
            <a:r>
              <a:rPr lang="en-US">
                <a:cs typeface="Calibri"/>
              </a:rPr>
              <a:t> der Daten </a:t>
            </a:r>
            <a:r>
              <a:rPr lang="en-US" err="1">
                <a:cs typeface="Calibri"/>
              </a:rPr>
              <a:t>stattfinden</a:t>
            </a:r>
            <a:r>
              <a:rPr lang="en-US">
                <a:cs typeface="Calibri"/>
              </a:rPr>
              <a:t> kann</a:t>
            </a:r>
          </a:p>
        </p:txBody>
      </p:sp>
      <p:sp>
        <p:nvSpPr>
          <p:cNvPr id="4" name="Slide Number Placeholder 3"/>
          <p:cNvSpPr>
            <a:spLocks noGrp="1"/>
          </p:cNvSpPr>
          <p:nvPr>
            <p:ph type="sldNum" sz="quarter" idx="5"/>
          </p:nvPr>
        </p:nvSpPr>
        <p:spPr/>
        <p:txBody>
          <a:bodyPr/>
          <a:lstStyle/>
          <a:p>
            <a:fld id="{B4E8CB11-ABC3-4DE9-BA2D-91FD863D3250}" type="slidenum">
              <a:rPr lang="de-DE" smtClean="0"/>
              <a:t>23</a:t>
            </a:fld>
            <a:endParaRPr lang="de-DE"/>
          </a:p>
        </p:txBody>
      </p:sp>
    </p:spTree>
    <p:extLst>
      <p:ext uri="{BB962C8B-B14F-4D97-AF65-F5344CB8AC3E}">
        <p14:creationId xmlns:p14="http://schemas.microsoft.com/office/powerpoint/2010/main" val="3662534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B4E8CB11-ABC3-4DE9-BA2D-91FD863D3250}" type="slidenum">
              <a:rPr lang="de-DE" smtClean="0"/>
              <a:t>25</a:t>
            </a:fld>
            <a:endParaRPr lang="de-DE"/>
          </a:p>
        </p:txBody>
      </p:sp>
    </p:spTree>
    <p:extLst>
      <p:ext uri="{BB962C8B-B14F-4D97-AF65-F5344CB8AC3E}">
        <p14:creationId xmlns:p14="http://schemas.microsoft.com/office/powerpoint/2010/main" val="144765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Hier können Sie unsere Erkenntnisse sehen mit dem Ziel ihnen direkt die Wichtigen Informationen zu geben.</a:t>
            </a:r>
          </a:p>
          <a:p>
            <a:r>
              <a:rPr lang="de-DE" err="1"/>
              <a:t>Flogende</a:t>
            </a:r>
            <a:r>
              <a:rPr lang="de-DE"/>
              <a:t> Erkenntnisse haben wir gemacht.</a:t>
            </a:r>
          </a:p>
          <a:p>
            <a:endParaRPr lang="de-DE"/>
          </a:p>
          <a:p>
            <a:r>
              <a:rPr lang="de-DE"/>
              <a:t>Im </a:t>
            </a:r>
            <a:r>
              <a:rPr lang="de-DE" err="1"/>
              <a:t>Folgeenende</a:t>
            </a:r>
            <a:r>
              <a:rPr lang="de-DE"/>
              <a:t> Teil werden wir näher auf diese und deren Wert eingehen.</a:t>
            </a:r>
          </a:p>
        </p:txBody>
      </p:sp>
      <p:sp>
        <p:nvSpPr>
          <p:cNvPr id="4" name="Slide Number Placeholder 3"/>
          <p:cNvSpPr>
            <a:spLocks noGrp="1"/>
          </p:cNvSpPr>
          <p:nvPr>
            <p:ph type="sldNum" sz="quarter" idx="5"/>
          </p:nvPr>
        </p:nvSpPr>
        <p:spPr/>
        <p:txBody>
          <a:bodyPr/>
          <a:lstStyle/>
          <a:p>
            <a:fld id="{B4E8CB11-ABC3-4DE9-BA2D-91FD863D3250}" type="slidenum">
              <a:rPr lang="de-DE" smtClean="0"/>
              <a:t>3</a:t>
            </a:fld>
            <a:endParaRPr lang="de-DE"/>
          </a:p>
        </p:txBody>
      </p:sp>
    </p:spTree>
    <p:extLst>
      <p:ext uri="{BB962C8B-B14F-4D97-AF65-F5344CB8AC3E}">
        <p14:creationId xmlns:p14="http://schemas.microsoft.com/office/powerpoint/2010/main" val="88086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de-DE"/>
              <a:t>Um unsere Idee den Umstieg von Verbrenner-Taxis auf E-Autos darzustellen, gehen wir auf die verschiedene Gründen ein, die uns zu dieser Idee geführt haben.</a:t>
            </a:r>
          </a:p>
          <a:p>
            <a:pPr>
              <a:defRPr/>
            </a:pPr>
            <a:endParaRPr lang="de-DE"/>
          </a:p>
          <a:p>
            <a:pPr>
              <a:defRPr/>
            </a:pPr>
            <a:r>
              <a:rPr lang="de-DE"/>
              <a:t>Einer dieser Gründe ist der Einfluss des Klimawandels.</a:t>
            </a:r>
          </a:p>
          <a:p>
            <a:pPr>
              <a:defRPr/>
            </a:pPr>
            <a:endParaRPr lang="de-DE"/>
          </a:p>
          <a:p>
            <a:pPr>
              <a:defRPr/>
            </a:pPr>
            <a:r>
              <a:rPr lang="de-DE"/>
              <a:t>Wie wir in diesem Bericht der Tagesschau sehen können, vierbietet Kalifornien </a:t>
            </a:r>
            <a:r>
              <a:rPr lang="de-DE" err="1"/>
              <a:t>Vebrennungsmotoren</a:t>
            </a:r>
            <a:endParaRPr lang="de-DE">
              <a:cs typeface="Calibri"/>
            </a:endParaRPr>
          </a:p>
          <a:p>
            <a:pPr lvl="0" algn="l" defTabSz="914400">
              <a:lnSpc>
                <a:spcPct val="100000"/>
              </a:lnSpc>
              <a:spcBef>
                <a:spcPts val="0"/>
              </a:spcBef>
              <a:spcAft>
                <a:spcPts val="0"/>
              </a:spcAft>
              <a:buNone/>
              <a:tabLst/>
              <a:defRPr/>
            </a:pPr>
            <a:r>
              <a:rPr lang="de-DE"/>
              <a:t>Ab 2035 nur noch emissionsfreie Neuwagen erlaubt</a:t>
            </a:r>
          </a:p>
          <a:p>
            <a:pPr lvl="0" algn="l" defTabSz="914400">
              <a:lnSpc>
                <a:spcPct val="100000"/>
              </a:lnSpc>
              <a:spcBef>
                <a:spcPts val="0"/>
              </a:spcBef>
              <a:spcAft>
                <a:spcPts val="0"/>
              </a:spcAft>
              <a:buNone/>
              <a:tabLst/>
              <a:defRPr/>
            </a:pPr>
            <a:r>
              <a:rPr lang="de-DE">
                <a:cs typeface="Calibri"/>
              </a:rPr>
              <a:t>Der </a:t>
            </a:r>
            <a:r>
              <a:rPr lang="de-DE" err="1">
                <a:cs typeface="Calibri"/>
              </a:rPr>
              <a:t>Grundhierfür</a:t>
            </a:r>
            <a:r>
              <a:rPr lang="de-DE">
                <a:cs typeface="Calibri"/>
              </a:rPr>
              <a:t> sind die verheerenden Waldbrände an der Westküste wodurch der Klima </a:t>
            </a:r>
            <a:r>
              <a:rPr lang="de-DE" err="1">
                <a:cs typeface="Calibri"/>
              </a:rPr>
              <a:t>schutz</a:t>
            </a:r>
            <a:r>
              <a:rPr lang="de-DE">
                <a:cs typeface="Calibri"/>
              </a:rPr>
              <a:t> in den </a:t>
            </a:r>
            <a:r>
              <a:rPr lang="de-DE" err="1">
                <a:cs typeface="Calibri"/>
              </a:rPr>
              <a:t>Vordergund</a:t>
            </a:r>
            <a:r>
              <a:rPr lang="de-DE">
                <a:cs typeface="Calibri"/>
              </a:rPr>
              <a:t> gerückt ist.</a:t>
            </a:r>
          </a:p>
          <a:p>
            <a:pPr>
              <a:defRPr/>
            </a:pPr>
            <a:r>
              <a:rPr lang="de-DE"/>
              <a:t>Kalifornien dient beim Klimaschutz als Vorreiter für andere US-Staaten aber auch für andere Länder der Welt. Darauf gehen wir gleich noch genauer ein.</a:t>
            </a:r>
            <a:endParaRPr lang="de-DE">
              <a:cs typeface="Calibri"/>
            </a:endParaRPr>
          </a:p>
          <a:p>
            <a:pPr marL="0" marR="0" lvl="0" indent="0" algn="l" defTabSz="914400">
              <a:lnSpc>
                <a:spcPct val="100000"/>
              </a:lnSpc>
              <a:spcBef>
                <a:spcPts val="0"/>
              </a:spcBef>
              <a:spcAft>
                <a:spcPts val="0"/>
              </a:spcAft>
              <a:buClrTx/>
              <a:buSzTx/>
              <a:buFontTx/>
              <a:buNone/>
              <a:tabLst/>
              <a:defRPr/>
            </a:pPr>
            <a:endParaRPr lang="de-DE" sz="1200">
              <a:cs typeface="Calibri"/>
            </a:endParaRPr>
          </a:p>
          <a:p>
            <a:endParaRPr lang="de-DE"/>
          </a:p>
        </p:txBody>
      </p:sp>
      <p:sp>
        <p:nvSpPr>
          <p:cNvPr id="4" name="Slide Number Placeholder 3"/>
          <p:cNvSpPr>
            <a:spLocks noGrp="1"/>
          </p:cNvSpPr>
          <p:nvPr>
            <p:ph type="sldNum" sz="quarter" idx="5"/>
          </p:nvPr>
        </p:nvSpPr>
        <p:spPr/>
        <p:txBody>
          <a:bodyPr/>
          <a:lstStyle/>
          <a:p>
            <a:fld id="{B4E8CB11-ABC3-4DE9-BA2D-91FD863D3250}" type="slidenum">
              <a:rPr lang="de-DE" smtClean="0"/>
              <a:t>4</a:t>
            </a:fld>
            <a:endParaRPr lang="de-DE"/>
          </a:p>
        </p:txBody>
      </p:sp>
    </p:spTree>
    <p:extLst>
      <p:ext uri="{BB962C8B-B14F-4D97-AF65-F5344CB8AC3E}">
        <p14:creationId xmlns:p14="http://schemas.microsoft.com/office/powerpoint/2010/main" val="3861521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Der Klimawandel hat auch einen Einfluss auf die Automobilindustrie.</a:t>
            </a:r>
          </a:p>
          <a:p>
            <a:r>
              <a:rPr lang="de-DE"/>
              <a:t>Autohersteller verfehlen heute schon ihre vorgesetzten Emissionsrichtlinien.</a:t>
            </a:r>
            <a:endParaRPr lang="de-DE">
              <a:cs typeface="Calibri"/>
            </a:endParaRPr>
          </a:p>
          <a:p>
            <a:r>
              <a:rPr lang="de-DE"/>
              <a:t>Grund dafür sind die Verbrennungsmotoren wie Benzin- und Dieselmotoren.</a:t>
            </a:r>
            <a:endParaRPr lang="de-DE">
              <a:cs typeface="Calibri"/>
            </a:endParaRPr>
          </a:p>
          <a:p>
            <a:r>
              <a:rPr lang="de-DE"/>
              <a:t>Deswegen müssen die Autohersteller Strafzahlungen in </a:t>
            </a:r>
            <a:r>
              <a:rPr lang="de-DE" err="1"/>
              <a:t>Millardenhöhe</a:t>
            </a:r>
            <a:r>
              <a:rPr lang="de-DE"/>
              <a:t> zahlen. Zum Bsp. VW,…</a:t>
            </a:r>
            <a:endParaRPr lang="de-DE">
              <a:cs typeface="Calibri"/>
            </a:endParaRPr>
          </a:p>
          <a:p>
            <a:r>
              <a:rPr lang="de-DE"/>
              <a:t>Die Folge ist, dass die größten Autohersteller in die E-Mobilität investieren und Verbrenner nicht die Priorität Nr.1 darstellen -&gt; Es kommt aktuell einer Transformation der Automobilbranche hin zur E-mobilität.</a:t>
            </a:r>
            <a:endParaRPr lang="de-DE">
              <a:cs typeface="Calibri"/>
            </a:endParaRPr>
          </a:p>
          <a:p>
            <a:pPr lvl="0" algn="l" defTabSz="914400">
              <a:lnSpc>
                <a:spcPct val="100000"/>
              </a:lnSpc>
              <a:spcBef>
                <a:spcPts val="0"/>
              </a:spcBef>
              <a:spcAft>
                <a:spcPts val="0"/>
              </a:spcAft>
              <a:buNone/>
              <a:tabLst/>
              <a:defRPr/>
            </a:pPr>
            <a:r>
              <a:rPr lang="de-DE"/>
              <a:t>Für ihr Unternehmen ergibt sich nun die Chance, in die Zukunft von morgen zu investieren und ihren Konkurrenten einen Schritt </a:t>
            </a:r>
            <a:r>
              <a:rPr lang="de-DE" err="1"/>
              <a:t>vorraus</a:t>
            </a:r>
            <a:r>
              <a:rPr lang="de-DE"/>
              <a:t> zu sein. Wie genau das aussehen soll, erklären wir im weiteren Verlauf der Präsentation</a:t>
            </a:r>
            <a:endParaRPr lang="de-DE">
              <a:cs typeface="Calibri"/>
            </a:endParaRPr>
          </a:p>
          <a:p>
            <a:r>
              <a:rPr lang="de-DE"/>
              <a:t>Logos</a:t>
            </a:r>
            <a:endParaRPr lang="de-DE">
              <a:cs typeface="Calibri"/>
            </a:endParaRPr>
          </a:p>
          <a:p>
            <a:r>
              <a:rPr lang="de-DE"/>
              <a:t>VW: </a:t>
            </a:r>
            <a:r>
              <a:rPr lang="de-DE">
                <a:hlinkClick r:id="rId3"/>
              </a:rPr>
              <a:t>https://commons.wikimedia.org/wiki/File:Volkswagen_logo_2019.svg</a:t>
            </a:r>
            <a:endParaRPr lang="de-DE"/>
          </a:p>
          <a:p>
            <a:r>
              <a:rPr lang="de-DE"/>
              <a:t>Fiat-</a:t>
            </a:r>
            <a:r>
              <a:rPr lang="de-DE" err="1"/>
              <a:t>Chrystler</a:t>
            </a:r>
            <a:r>
              <a:rPr lang="de-DE"/>
              <a:t>: </a:t>
            </a:r>
            <a:r>
              <a:rPr lang="de-DE">
                <a:hlinkClick r:id="rId4"/>
              </a:rPr>
              <a:t>https://commons.wikimedia.org/wiki/File:Logo_Fiat_Chrysler_Automobiles.png</a:t>
            </a:r>
            <a:endParaRPr lang="de-DE"/>
          </a:p>
          <a:p>
            <a:r>
              <a:rPr lang="de-DE"/>
              <a:t>Ford: </a:t>
            </a:r>
            <a:r>
              <a:rPr lang="de-DE">
                <a:hlinkClick r:id="rId5"/>
              </a:rPr>
              <a:t>https://de.wikipedia.org/wiki/Datei:Ford.svg</a:t>
            </a:r>
            <a:endParaRPr lang="de-DE"/>
          </a:p>
          <a:p>
            <a:endParaRPr lang="de-DE" sz="1200">
              <a:cs typeface="Calibri"/>
            </a:endParaRPr>
          </a:p>
        </p:txBody>
      </p:sp>
      <p:sp>
        <p:nvSpPr>
          <p:cNvPr id="4" name="Slide Number Placeholder 3"/>
          <p:cNvSpPr>
            <a:spLocks noGrp="1"/>
          </p:cNvSpPr>
          <p:nvPr>
            <p:ph type="sldNum" sz="quarter" idx="5"/>
          </p:nvPr>
        </p:nvSpPr>
        <p:spPr/>
        <p:txBody>
          <a:bodyPr/>
          <a:lstStyle/>
          <a:p>
            <a:fld id="{B4E8CB11-ABC3-4DE9-BA2D-91FD863D3250}" type="slidenum">
              <a:rPr lang="de-DE" smtClean="0"/>
              <a:t>5</a:t>
            </a:fld>
            <a:endParaRPr lang="de-DE"/>
          </a:p>
        </p:txBody>
      </p:sp>
    </p:spTree>
    <p:extLst>
      <p:ext uri="{BB962C8B-B14F-4D97-AF65-F5344CB8AC3E}">
        <p14:creationId xmlns:p14="http://schemas.microsoft.com/office/powerpoint/2010/main" val="12565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err="1">
                <a:effectLst/>
              </a:rPr>
              <a:t>Verantwortlich</a:t>
            </a:r>
            <a:r>
              <a:rPr lang="en-US" b="0" i="0" u="none" strike="noStrike">
                <a:effectLst/>
              </a:rPr>
              <a:t> </a:t>
            </a:r>
            <a:r>
              <a:rPr lang="en-US" b="0" i="0" u="none" strike="noStrike" err="1">
                <a:effectLst/>
              </a:rPr>
              <a:t>für</a:t>
            </a:r>
            <a:r>
              <a:rPr lang="en-US" b="0" i="0" u="none" strike="noStrike">
                <a:effectLst/>
              </a:rPr>
              <a:t> die Transformation </a:t>
            </a:r>
            <a:r>
              <a:rPr lang="en-US" b="0" i="0" u="none" strike="noStrike" err="1">
                <a:effectLst/>
              </a:rPr>
              <a:t>innerhalb</a:t>
            </a:r>
            <a:r>
              <a:rPr lang="en-US" b="0" i="0" u="none" strike="noStrike">
                <a:effectLst/>
              </a:rPr>
              <a:t> der </a:t>
            </a:r>
            <a:r>
              <a:rPr lang="en-US" b="0" i="0" u="none" strike="noStrike" err="1">
                <a:effectLst/>
              </a:rPr>
              <a:t>Automobilbranche</a:t>
            </a:r>
            <a:r>
              <a:rPr lang="en-US" b="0" i="0" u="none" strike="noStrike">
                <a:effectLst/>
              </a:rPr>
              <a:t> </a:t>
            </a:r>
            <a:r>
              <a:rPr lang="en-US"/>
              <a:t>und den </a:t>
            </a:r>
            <a:r>
              <a:rPr lang="en-US" err="1"/>
              <a:t>eben</a:t>
            </a:r>
            <a:r>
              <a:rPr lang="en-US"/>
              <a:t> </a:t>
            </a:r>
            <a:r>
              <a:rPr lang="en-US" err="1"/>
              <a:t>wähnten</a:t>
            </a:r>
            <a:r>
              <a:rPr lang="en-US"/>
              <a:t> </a:t>
            </a:r>
            <a:r>
              <a:rPr lang="en-US" err="1"/>
              <a:t>Verbot</a:t>
            </a:r>
            <a:r>
              <a:rPr lang="en-US"/>
              <a:t> </a:t>
            </a:r>
            <a:r>
              <a:rPr lang="en-US" err="1"/>
              <a:t>für</a:t>
            </a:r>
            <a:r>
              <a:rPr lang="en-US"/>
              <a:t> </a:t>
            </a:r>
            <a:r>
              <a:rPr lang="en-US" err="1"/>
              <a:t>Verbrennungsmotoren</a:t>
            </a:r>
            <a:r>
              <a:rPr lang="en-US"/>
              <a:t> </a:t>
            </a:r>
            <a:r>
              <a:rPr lang="en-US" b="0" i="0" u="none" strike="noStrike" err="1">
                <a:effectLst/>
              </a:rPr>
              <a:t>ist</a:t>
            </a:r>
            <a:r>
              <a:rPr lang="en-US" b="0" i="0" u="none" strike="noStrike">
                <a:effectLst/>
              </a:rPr>
              <a:t> </a:t>
            </a:r>
            <a:r>
              <a:rPr lang="en-US" b="0" i="0" u="none" strike="noStrike" err="1">
                <a:effectLst/>
              </a:rPr>
              <a:t>unteranderem</a:t>
            </a:r>
            <a:r>
              <a:rPr lang="en-US" b="0" i="0" u="none" strike="noStrike">
                <a:effectLst/>
              </a:rPr>
              <a:t> </a:t>
            </a:r>
            <a:r>
              <a:rPr lang="en-US" b="0" i="0" u="none" strike="noStrike" err="1">
                <a:effectLst/>
              </a:rPr>
              <a:t>eine</a:t>
            </a:r>
            <a:r>
              <a:rPr lang="en-US" b="0" i="0" u="none" strike="noStrike">
                <a:effectLst/>
              </a:rPr>
              <a:t> </a:t>
            </a:r>
            <a:r>
              <a:rPr lang="en-US" b="0" i="0" u="none" strike="noStrike" err="1">
                <a:effectLst/>
              </a:rPr>
              <a:t>Regierungskommission</a:t>
            </a:r>
            <a:r>
              <a:rPr lang="en-US" b="0" i="0" u="none" strike="noStrike">
                <a:effectLst/>
              </a:rPr>
              <a:t> </a:t>
            </a:r>
            <a:r>
              <a:rPr lang="en-US" b="0" i="0" u="none" strike="noStrike" err="1">
                <a:effectLst/>
              </a:rPr>
              <a:t>namens</a:t>
            </a:r>
            <a:r>
              <a:rPr lang="en-US" b="0" i="0" u="none" strike="noStrike">
                <a:effectLst/>
              </a:rPr>
              <a:t> CARB</a:t>
            </a:r>
            <a:r>
              <a:rPr lang="en-US"/>
              <a:t> </a:t>
            </a:r>
            <a:r>
              <a:rPr lang="en-US" err="1"/>
              <a:t>verantwortlich</a:t>
            </a:r>
            <a:r>
              <a:rPr lang="en-US"/>
              <a:t>.</a:t>
            </a:r>
            <a:endParaRPr lang="de-DE"/>
          </a:p>
          <a:p>
            <a:r>
              <a:rPr lang="en-US" b="0" i="0" u="none" strike="noStrike">
                <a:effectLst/>
              </a:rPr>
              <a:t>Das </a:t>
            </a:r>
            <a:r>
              <a:rPr lang="en-US" b="1" i="0" u="none" strike="noStrike">
                <a:effectLst/>
              </a:rPr>
              <a:t>California Air Resources Board</a:t>
            </a:r>
            <a:r>
              <a:rPr lang="en-US" b="0" i="0" u="none" strike="noStrike">
                <a:effectLst/>
              </a:rPr>
              <a:t> (</a:t>
            </a:r>
            <a:r>
              <a:rPr lang="en-US" b="1" i="0" u="none" strike="noStrike">
                <a:effectLst/>
              </a:rPr>
              <a:t>CARB) und </a:t>
            </a:r>
            <a:r>
              <a:rPr lang="en-US" b="0" i="0" u="none" strike="noStrike">
                <a:effectLst/>
              </a:rPr>
              <a:t>besonders </a:t>
            </a:r>
            <a:r>
              <a:rPr lang="en-US" b="0" i="0" u="none" strike="noStrike" err="1">
                <a:effectLst/>
              </a:rPr>
              <a:t>für</a:t>
            </a:r>
            <a:r>
              <a:rPr lang="en-US" b="0" i="0" u="none" strike="noStrike">
                <a:effectLst/>
              </a:rPr>
              <a:t> </a:t>
            </a:r>
            <a:r>
              <a:rPr lang="en-US" err="1"/>
              <a:t>ihre</a:t>
            </a:r>
            <a:r>
              <a:rPr lang="en-US"/>
              <a:t> </a:t>
            </a:r>
            <a:r>
              <a:rPr lang="en-US" b="0" i="0" u="none" strike="noStrike" err="1">
                <a:effectLst/>
              </a:rPr>
              <a:t>Strengen</a:t>
            </a:r>
            <a:r>
              <a:rPr lang="en-US" b="0" i="0" u="none" strike="noStrike">
                <a:effectLst/>
              </a:rPr>
              <a:t> </a:t>
            </a:r>
            <a:r>
              <a:rPr lang="en-US" b="0" i="0" u="none" strike="noStrike" err="1">
                <a:effectLst/>
              </a:rPr>
              <a:t>Emissionsrichtlinien</a:t>
            </a:r>
            <a:r>
              <a:rPr lang="en-US" b="0" i="0" u="none" strike="noStrike">
                <a:effectLst/>
              </a:rPr>
              <a:t> </a:t>
            </a:r>
            <a:r>
              <a:rPr lang="en-US" b="0" i="0" u="none" strike="noStrike" err="1">
                <a:effectLst/>
              </a:rPr>
              <a:t>bekannt</a:t>
            </a:r>
            <a:r>
              <a:rPr lang="en-US" b="0" i="0" u="none" strike="noStrike">
                <a:effectLst/>
              </a:rPr>
              <a:t>, die von </a:t>
            </a:r>
            <a:r>
              <a:rPr lang="en-US" b="0" i="0" u="none" strike="noStrike" err="1">
                <a:effectLst/>
              </a:rPr>
              <a:t>anderen</a:t>
            </a:r>
            <a:r>
              <a:rPr lang="en-US" b="0" i="0" u="none" strike="noStrike">
                <a:effectLst/>
              </a:rPr>
              <a:t> </a:t>
            </a:r>
            <a:r>
              <a:rPr lang="en-US" b="0" i="0" u="none" strike="noStrike" err="1">
                <a:effectLst/>
              </a:rPr>
              <a:t>Ländern</a:t>
            </a:r>
            <a:r>
              <a:rPr lang="en-US" b="0" i="0" u="none" strike="noStrike">
                <a:effectLst/>
              </a:rPr>
              <a:t> der Welt </a:t>
            </a:r>
            <a:r>
              <a:rPr lang="en-US" b="0" i="0" u="none" strike="noStrike" err="1">
                <a:effectLst/>
              </a:rPr>
              <a:t>übernommen</a:t>
            </a:r>
            <a:r>
              <a:rPr lang="en-US" b="0" i="0" u="none" strike="noStrike">
                <a:effectLst/>
              </a:rPr>
              <a:t> </a:t>
            </a:r>
            <a:r>
              <a:rPr lang="en-US" b="0" i="0" u="none" strike="noStrike" err="1">
                <a:effectLst/>
              </a:rPr>
              <a:t>werden</a:t>
            </a:r>
            <a:r>
              <a:rPr lang="en-US" b="0" i="0" u="none" strike="noStrike">
                <a:effectLst/>
              </a:rPr>
              <a:t>.</a:t>
            </a:r>
            <a:r>
              <a:rPr lang="en-US"/>
              <a:t> </a:t>
            </a:r>
            <a:endParaRPr lang="de-DE"/>
          </a:p>
          <a:p>
            <a:pPr algn="l"/>
            <a:endParaRPr lang="de-DE"/>
          </a:p>
          <a:p>
            <a:r>
              <a:rPr lang="en-US"/>
              <a:t>•Die </a:t>
            </a:r>
            <a:r>
              <a:rPr lang="en-US" err="1"/>
              <a:t>Ziele</a:t>
            </a:r>
            <a:r>
              <a:rPr lang="en-US"/>
              <a:t> </a:t>
            </a:r>
            <a:r>
              <a:rPr lang="en-US" err="1"/>
              <a:t>sind</a:t>
            </a:r>
            <a:r>
              <a:rPr lang="en-US"/>
              <a:t> die </a:t>
            </a:r>
            <a:r>
              <a:rPr lang="en-US" b="0" i="0" u="none" strike="noStrike" err="1">
                <a:effectLst/>
              </a:rPr>
              <a:t>Verbesserung</a:t>
            </a:r>
            <a:r>
              <a:rPr lang="en-US" b="0" i="0" u="none" strike="noStrike">
                <a:effectLst/>
              </a:rPr>
              <a:t> der </a:t>
            </a:r>
            <a:r>
              <a:rPr lang="en-US" b="0" i="0" u="none" strike="noStrike" err="1">
                <a:effectLst/>
              </a:rPr>
              <a:t>Luftqualität</a:t>
            </a:r>
            <a:r>
              <a:rPr lang="en-US"/>
              <a:t> </a:t>
            </a:r>
          </a:p>
          <a:p>
            <a:r>
              <a:rPr lang="en-US"/>
              <a:t>•</a:t>
            </a:r>
            <a:r>
              <a:rPr lang="en-US" b="0" i="0">
                <a:effectLst/>
              </a:rPr>
              <a:t>und </a:t>
            </a:r>
            <a:r>
              <a:rPr lang="en-US" err="1"/>
              <a:t>damit</a:t>
            </a:r>
            <a:r>
              <a:rPr lang="en-US"/>
              <a:t> die </a:t>
            </a:r>
            <a:r>
              <a:rPr lang="en-US" b="0" i="0" err="1">
                <a:effectLst/>
              </a:rPr>
              <a:t>Vermeidung</a:t>
            </a:r>
            <a:r>
              <a:rPr lang="en-US" b="0" i="0">
                <a:effectLst/>
              </a:rPr>
              <a:t> von </a:t>
            </a:r>
            <a:r>
              <a:rPr lang="en-US" b="0" i="0" err="1">
                <a:effectLst/>
              </a:rPr>
              <a:t>Luftverschmutzung</a:t>
            </a:r>
            <a:endParaRPr lang="en-US"/>
          </a:p>
          <a:p>
            <a:r>
              <a:rPr lang="en-US"/>
              <a:t> </a:t>
            </a:r>
            <a:endParaRPr lang="en-US">
              <a:cs typeface="Calibri"/>
            </a:endParaRPr>
          </a:p>
          <a:p>
            <a:r>
              <a:rPr lang="en-US" err="1"/>
              <a:t>Neben</a:t>
            </a:r>
            <a:r>
              <a:rPr lang="en-US"/>
              <a:t> den </a:t>
            </a:r>
            <a:r>
              <a:rPr lang="en-US" err="1"/>
              <a:t>Emissionsrichtlinien</a:t>
            </a:r>
            <a:r>
              <a:rPr lang="en-US"/>
              <a:t> </a:t>
            </a:r>
            <a:r>
              <a:rPr lang="en-US" b="0" i="0" u="none" strike="noStrike">
                <a:effectLst/>
              </a:rPr>
              <a:t>hat CARB das </a:t>
            </a:r>
            <a:r>
              <a:rPr lang="en-US" b="0" i="0" u="none" strike="noStrike" err="1">
                <a:effectLst/>
              </a:rPr>
              <a:t>DriveClean</a:t>
            </a:r>
            <a:r>
              <a:rPr lang="en-US" b="0" i="0" u="none" strike="noStrike">
                <a:effectLst/>
              </a:rPr>
              <a:t> </a:t>
            </a:r>
            <a:r>
              <a:rPr lang="en-US" b="0" i="0" u="none" strike="noStrike" err="1">
                <a:effectLst/>
              </a:rPr>
              <a:t>Programm</a:t>
            </a:r>
            <a:r>
              <a:rPr lang="en-US" b="0" i="0" u="none" strike="noStrike">
                <a:effectLst/>
              </a:rPr>
              <a:t> </a:t>
            </a:r>
            <a:r>
              <a:rPr lang="en-US" b="0" i="0" u="none" strike="noStrike" err="1">
                <a:effectLst/>
              </a:rPr>
              <a:t>eingeführt</a:t>
            </a:r>
            <a:r>
              <a:rPr lang="en-US" b="0" i="0" u="none" strike="noStrike">
                <a:effectLst/>
              </a:rPr>
              <a:t>, welches </a:t>
            </a:r>
            <a:r>
              <a:rPr lang="en-US" b="0" i="0" u="none" strike="noStrike" err="1">
                <a:effectLst/>
              </a:rPr>
              <a:t>Personen</a:t>
            </a:r>
            <a:r>
              <a:rPr lang="en-US" b="0" i="0" u="none" strike="noStrike">
                <a:effectLst/>
              </a:rPr>
              <a:t> und </a:t>
            </a:r>
            <a:r>
              <a:rPr lang="en-US" b="0" i="0" u="none" strike="noStrike" err="1">
                <a:effectLst/>
              </a:rPr>
              <a:t>Unternehmen</a:t>
            </a:r>
            <a:r>
              <a:rPr lang="en-US" b="0" i="0" u="none" strike="noStrike">
                <a:effectLst/>
              </a:rPr>
              <a:t>, </a:t>
            </a:r>
            <a:r>
              <a:rPr lang="en-US" b="0" i="0" u="none" strike="noStrike" err="1">
                <a:effectLst/>
              </a:rPr>
              <a:t>wie</a:t>
            </a:r>
            <a:r>
              <a:rPr lang="en-US" b="0" i="0" u="none" strike="noStrike">
                <a:effectLst/>
              </a:rPr>
              <a:t> </a:t>
            </a:r>
            <a:r>
              <a:rPr lang="en-US" b="0" i="0" u="none" strike="noStrike" err="1">
                <a:effectLst/>
              </a:rPr>
              <a:t>Ihres</a:t>
            </a:r>
            <a:r>
              <a:rPr lang="en-US" b="0" i="0" u="none" strike="noStrike">
                <a:effectLst/>
              </a:rPr>
              <a:t>, </a:t>
            </a:r>
            <a:r>
              <a:rPr lang="en-US" b="0" i="0" u="none" strike="noStrike" err="1">
                <a:effectLst/>
              </a:rPr>
              <a:t>jetzt</a:t>
            </a:r>
            <a:r>
              <a:rPr lang="en-US" b="0" i="0" u="none" strike="noStrike">
                <a:effectLst/>
              </a:rPr>
              <a:t> </a:t>
            </a:r>
            <a:r>
              <a:rPr lang="en-US" b="0" i="0" u="none" strike="noStrike" err="1">
                <a:effectLst/>
              </a:rPr>
              <a:t>schon</a:t>
            </a:r>
            <a:r>
              <a:rPr lang="en-US" b="0" i="0" u="none" strike="noStrike">
                <a:effectLst/>
              </a:rPr>
              <a:t> </a:t>
            </a:r>
            <a:r>
              <a:rPr lang="en-US" b="0" i="0" u="none" strike="noStrike" err="1">
                <a:effectLst/>
              </a:rPr>
              <a:t>belohnt</a:t>
            </a:r>
            <a:r>
              <a:rPr lang="en-US" b="0" i="0" u="none" strike="noStrike">
                <a:effectLst/>
              </a:rPr>
              <a:t>, </a:t>
            </a:r>
            <a:r>
              <a:rPr lang="en-US" b="0" i="0" u="none" strike="noStrike" err="1">
                <a:effectLst/>
              </a:rPr>
              <a:t>dass</a:t>
            </a:r>
            <a:r>
              <a:rPr lang="en-US" b="0" i="0" u="none" strike="noStrike">
                <a:effectLst/>
              </a:rPr>
              <a:t> Sie auf die E-</a:t>
            </a:r>
            <a:r>
              <a:rPr lang="en-US" b="0" i="0" u="none" strike="noStrike" err="1">
                <a:effectLst/>
              </a:rPr>
              <a:t>Mobilität</a:t>
            </a:r>
            <a:r>
              <a:rPr lang="en-US" b="0" i="0" u="none" strike="noStrike">
                <a:effectLst/>
              </a:rPr>
              <a:t> </a:t>
            </a:r>
            <a:r>
              <a:rPr lang="en-US" b="0" i="0" u="none" strike="noStrike" err="1">
                <a:effectLst/>
              </a:rPr>
              <a:t>umgestiegen</a:t>
            </a:r>
            <a:r>
              <a:rPr lang="en-US" b="0" i="0" u="none" strike="noStrike">
                <a:effectLst/>
              </a:rPr>
              <a:t> </a:t>
            </a:r>
            <a:r>
              <a:rPr lang="en-US" b="0" i="0" u="none" strike="noStrike" err="1">
                <a:effectLst/>
              </a:rPr>
              <a:t>sind</a:t>
            </a:r>
            <a:r>
              <a:rPr lang="en-US" b="0" i="0" u="none" strike="noStrike">
                <a:effectLst/>
              </a:rPr>
              <a:t>.</a:t>
            </a:r>
            <a:r>
              <a:rPr lang="en-US"/>
              <a:t> </a:t>
            </a:r>
            <a:endParaRPr lang="de-DE"/>
          </a:p>
          <a:p>
            <a:endParaRPr lang="en-US" sz="1800">
              <a:solidFill>
                <a:srgbClr val="444444"/>
              </a:solidFill>
              <a:latin typeface="Arial"/>
              <a:cs typeface="Arial"/>
            </a:endParaRPr>
          </a:p>
        </p:txBody>
      </p:sp>
      <p:sp>
        <p:nvSpPr>
          <p:cNvPr id="4" name="Slide Number Placeholder 3"/>
          <p:cNvSpPr>
            <a:spLocks noGrp="1"/>
          </p:cNvSpPr>
          <p:nvPr>
            <p:ph type="sldNum" sz="quarter" idx="5"/>
          </p:nvPr>
        </p:nvSpPr>
        <p:spPr/>
        <p:txBody>
          <a:bodyPr/>
          <a:lstStyle/>
          <a:p>
            <a:fld id="{B4E8CB11-ABC3-4DE9-BA2D-91FD863D3250}" type="slidenum">
              <a:rPr lang="de-DE" smtClean="0"/>
              <a:t>6</a:t>
            </a:fld>
            <a:endParaRPr lang="de-DE"/>
          </a:p>
        </p:txBody>
      </p:sp>
    </p:spTree>
    <p:extLst>
      <p:ext uri="{BB962C8B-B14F-4D97-AF65-F5344CB8AC3E}">
        <p14:creationId xmlns:p14="http://schemas.microsoft.com/office/powerpoint/2010/main" val="392576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de-DE"/>
              <a:t>•Beispiel hierfür sind die verschieden Subventionen für E-Autos, auf dieser Folie explizit für ihr Fahrgebiet in NYC dargestellt.</a:t>
            </a:r>
          </a:p>
          <a:p>
            <a:pPr>
              <a:defRPr/>
            </a:pPr>
            <a:endParaRPr lang="de-DE"/>
          </a:p>
          <a:p>
            <a:pPr lvl="0" algn="l" defTabSz="914400">
              <a:lnSpc>
                <a:spcPct val="100000"/>
              </a:lnSpc>
              <a:spcBef>
                <a:spcPts val="0"/>
              </a:spcBef>
              <a:spcAft>
                <a:spcPts val="0"/>
              </a:spcAft>
              <a:buClrTx/>
              <a:buSzTx/>
              <a:tabLst/>
              <a:defRPr/>
            </a:pPr>
            <a:r>
              <a:rPr lang="de-DE"/>
              <a:t>•Rabatt wird direkt beim Kauf abgezogen</a:t>
            </a:r>
            <a:endParaRPr lang="de-DE">
              <a:cs typeface="Calibri"/>
            </a:endParaRPr>
          </a:p>
          <a:p>
            <a:pPr>
              <a:defRPr/>
            </a:pPr>
            <a:r>
              <a:rPr lang="de-DE"/>
              <a:t>•Federal </a:t>
            </a:r>
            <a:r>
              <a:rPr lang="de-DE" err="1"/>
              <a:t>Tax</a:t>
            </a:r>
            <a:r>
              <a:rPr lang="de-DE"/>
              <a:t> </a:t>
            </a:r>
            <a:r>
              <a:rPr lang="de-DE" err="1"/>
              <a:t>Credit</a:t>
            </a:r>
            <a:r>
              <a:rPr lang="de-DE"/>
              <a:t>, bedeutet das die Steuerschuld um diesen Betrag gesenkt wird. Hat man eine Steuerschuld von bspw. 5000$ wird der FTC eingerechnet, für e-Autos bis zu 7.500$. Das bedeutet, dass man von der Finanzbehörde in diesem Beispiel 2500$ Rückerstattet bekommt</a:t>
            </a:r>
            <a:endParaRPr lang="de-DE">
              <a:cs typeface="Calibri"/>
            </a:endParaRPr>
          </a:p>
          <a:p>
            <a:r>
              <a:rPr lang="de-DE"/>
              <a:t>•E-Fahrzeuge erhalten auch den Clean Pass.</a:t>
            </a:r>
            <a:endParaRPr lang="de-DE">
              <a:cs typeface="Calibri"/>
            </a:endParaRPr>
          </a:p>
          <a:p>
            <a:r>
              <a:rPr lang="de-DE"/>
              <a:t>• Dieser Erlaubt die Nutzung von der High </a:t>
            </a:r>
            <a:r>
              <a:rPr lang="de-DE" err="1"/>
              <a:t>Occupancy</a:t>
            </a:r>
            <a:r>
              <a:rPr lang="de-DE"/>
              <a:t> Vehicle </a:t>
            </a:r>
            <a:r>
              <a:rPr lang="de-DE" err="1"/>
              <a:t>lane</a:t>
            </a:r>
            <a:r>
              <a:rPr lang="de-DE"/>
              <a:t>. Das ist die Fahrspur link im Bild. Min. 3 Personen eigentlich. E-Autos dürfen sie auch so nutzten</a:t>
            </a:r>
          </a:p>
          <a:p>
            <a:endParaRPr lang="de-DE">
              <a:cs typeface="Calibri"/>
            </a:endParaRPr>
          </a:p>
          <a:p>
            <a:endParaRPr lang="de-DE">
              <a:cs typeface="Calibri"/>
            </a:endParaRPr>
          </a:p>
          <a:p>
            <a:r>
              <a:rPr lang="de-DE"/>
              <a:t>•https://www.reviewjournal.com/local/traffic/hov-lane-restriping-occurring-on-multiple-overnights-this-week-in-las-vegas-2030948/https://www.reviewjournal.com/local/traffic/hov-lane-restriping-occurring-on-multiple-overnights-this-week-in-las-vegas-2030948/</a:t>
            </a:r>
            <a:endParaRPr lang="de-DE">
              <a:cs typeface="Calibri"/>
            </a:endParaRPr>
          </a:p>
          <a:p>
            <a:pPr marL="171450" indent="-171450">
              <a:buFont typeface="Arial" panose="020B0604020202020204" pitchFamily="34" charset="0"/>
              <a:buChar char="•"/>
            </a:pPr>
            <a:endParaRPr lang="de-DE">
              <a:cs typeface="Calibri"/>
            </a:endParaRPr>
          </a:p>
        </p:txBody>
      </p:sp>
      <p:sp>
        <p:nvSpPr>
          <p:cNvPr id="4" name="Slide Number Placeholder 3"/>
          <p:cNvSpPr>
            <a:spLocks noGrp="1"/>
          </p:cNvSpPr>
          <p:nvPr>
            <p:ph type="sldNum" sz="quarter" idx="5"/>
          </p:nvPr>
        </p:nvSpPr>
        <p:spPr/>
        <p:txBody>
          <a:bodyPr/>
          <a:lstStyle/>
          <a:p>
            <a:fld id="{B4E8CB11-ABC3-4DE9-BA2D-91FD863D3250}" type="slidenum">
              <a:rPr lang="de-DE" smtClean="0"/>
              <a:t>7</a:t>
            </a:fld>
            <a:endParaRPr lang="de-DE"/>
          </a:p>
        </p:txBody>
      </p:sp>
    </p:spTree>
    <p:extLst>
      <p:ext uri="{BB962C8B-B14F-4D97-AF65-F5344CB8AC3E}">
        <p14:creationId xmlns:p14="http://schemas.microsoft.com/office/powerpoint/2010/main" val="3800901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Ein Vorteil für E-Autos in ihrem Unternehmen ist, dass E-Autos effizienter bei Kurzstreckenfahrten sind.</a:t>
            </a:r>
          </a:p>
          <a:p>
            <a:endParaRPr lang="de-DE"/>
          </a:p>
          <a:p>
            <a:r>
              <a:rPr lang="de-DE"/>
              <a:t>Kein Warm laufen -&gt; damit meiden wir, dass unnötige Abgase in die Luft kommen</a:t>
            </a:r>
            <a:endParaRPr lang="de-DE">
              <a:cs typeface="Calibri"/>
            </a:endParaRPr>
          </a:p>
          <a:p>
            <a:r>
              <a:rPr lang="de-DE"/>
              <a:t>Kein Verschleiß von Getriebe und Kupplung -&gt; geringere Wartungskosten bei E-Fahrzeuge</a:t>
            </a:r>
            <a:endParaRPr lang="de-DE">
              <a:cs typeface="Calibri"/>
            </a:endParaRPr>
          </a:p>
          <a:p>
            <a:r>
              <a:rPr lang="de-DE"/>
              <a:t>Rekuperation im Stadtverkehr -&gt; durch ständiges Abbremsen wird die Batterie geladen und im Stadtverkehr wird im Stand keine unnötige Energie verbraucht</a:t>
            </a:r>
            <a:endParaRPr lang="de-DE">
              <a:cs typeface="Calibri"/>
            </a:endParaRPr>
          </a:p>
          <a:p>
            <a:endParaRPr lang="de-DE"/>
          </a:p>
          <a:p>
            <a:r>
              <a:rPr lang="de-DE"/>
              <a:t>Nun haben wir unseren Datenbestand nach der Distanz der Fahrten, dem Payment per Drive(durchschn. </a:t>
            </a:r>
            <a:r>
              <a:rPr lang="de-DE" err="1"/>
              <a:t>Einahmen</a:t>
            </a:r>
            <a:r>
              <a:rPr lang="de-DE"/>
              <a:t> pro Fahrt) und dem Payment </a:t>
            </a:r>
            <a:r>
              <a:rPr lang="de-DE" err="1"/>
              <a:t>Amount</a:t>
            </a:r>
            <a:r>
              <a:rPr lang="de-DE"/>
              <a:t>(Gesamteinahmen) analysiert, um herauszufinden, bei welcher Distanz der meiste Umsatz generiert wird und ob sich Fahrten über 30 bzw. 50 </a:t>
            </a:r>
            <a:r>
              <a:rPr lang="de-DE" err="1"/>
              <a:t>meilen</a:t>
            </a:r>
            <a:r>
              <a:rPr lang="de-DE"/>
              <a:t> lohnen?</a:t>
            </a:r>
            <a:endParaRPr lang="de-DE">
              <a:cs typeface="Calibri"/>
            </a:endParaRPr>
          </a:p>
          <a:p>
            <a:endParaRPr lang="de-DE">
              <a:cs typeface="Calibri"/>
            </a:endParaRPr>
          </a:p>
        </p:txBody>
      </p:sp>
      <p:sp>
        <p:nvSpPr>
          <p:cNvPr id="4" name="Slide Number Placeholder 3"/>
          <p:cNvSpPr>
            <a:spLocks noGrp="1"/>
          </p:cNvSpPr>
          <p:nvPr>
            <p:ph type="sldNum" sz="quarter" idx="5"/>
          </p:nvPr>
        </p:nvSpPr>
        <p:spPr/>
        <p:txBody>
          <a:bodyPr/>
          <a:lstStyle/>
          <a:p>
            <a:fld id="{B4E8CB11-ABC3-4DE9-BA2D-91FD863D3250}" type="slidenum">
              <a:rPr lang="de-DE" smtClean="0"/>
              <a:t>9</a:t>
            </a:fld>
            <a:endParaRPr lang="de-DE"/>
          </a:p>
        </p:txBody>
      </p:sp>
    </p:spTree>
    <p:extLst>
      <p:ext uri="{BB962C8B-B14F-4D97-AF65-F5344CB8AC3E}">
        <p14:creationId xmlns:p14="http://schemas.microsoft.com/office/powerpoint/2010/main" val="246629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Nochmal zu Datenbasis: Alle 173.Mio Datensätze von alle Fahrten in NYC; wir haben die Distanz in 5 </a:t>
            </a:r>
            <a:r>
              <a:rPr lang="de-DE" err="1"/>
              <a:t>MeilenSchritten</a:t>
            </a:r>
            <a:r>
              <a:rPr lang="de-DE"/>
              <a:t> vorgelegt und dann ausgewertet wie die durchschnittliche Einnahme pro Fahrt und die gesamt Einnahmen aller Fahrten bei dieser vorgegeben Streckenlänge in Meilen ist.</a:t>
            </a:r>
          </a:p>
          <a:p>
            <a:pPr marL="171450" indent="-171450">
              <a:buFontTx/>
              <a:buChar char="-"/>
            </a:pPr>
            <a:endParaRPr lang="de-DE"/>
          </a:p>
          <a:p>
            <a:pPr marL="171450" indent="-171450">
              <a:buFontTx/>
              <a:buChar char="-"/>
            </a:pPr>
            <a:r>
              <a:rPr lang="de-DE"/>
              <a:t>Balkendiagramm in Blau stellt die Gesamteinahmen dar; das Liniendiagramm in </a:t>
            </a:r>
            <a:r>
              <a:rPr lang="de-DE" err="1"/>
              <a:t>Organge</a:t>
            </a:r>
            <a:r>
              <a:rPr lang="de-DE"/>
              <a:t> stellt die </a:t>
            </a:r>
            <a:r>
              <a:rPr lang="de-DE" err="1"/>
              <a:t>durchsch.Einnahmen</a:t>
            </a:r>
            <a:r>
              <a:rPr lang="de-DE"/>
              <a:t> pro Fahrt dar</a:t>
            </a:r>
          </a:p>
          <a:p>
            <a:pPr marL="171450" indent="-171450">
              <a:buFontTx/>
              <a:buChar char="-"/>
            </a:pPr>
            <a:endParaRPr lang="de-DE"/>
          </a:p>
          <a:p>
            <a:pPr marL="171450" indent="-171450">
              <a:buFontTx/>
              <a:buChar char="-"/>
            </a:pPr>
            <a:r>
              <a:rPr lang="de-DE"/>
              <a:t>Wir sehen, dass Fahrten bei 50 und 55 Miles das meiste Geld pro Fahrt generieren, die Anzahl dieser Fahrten aber vernachlässigbar ist,</a:t>
            </a:r>
          </a:p>
          <a:p>
            <a:pPr marL="171450" indent="-171450">
              <a:buFontTx/>
              <a:buChar char="-"/>
            </a:pPr>
            <a:r>
              <a:rPr lang="de-DE"/>
              <a:t>Denn die mit Abstand am gefahrenen meisten Fahrten finden bis zu 5 Miles statt.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B4E8CB11-ABC3-4DE9-BA2D-91FD863D3250}" type="slidenum">
              <a:rPr lang="de-DE" smtClean="0"/>
              <a:t>10</a:t>
            </a:fld>
            <a:endParaRPr lang="de-DE"/>
          </a:p>
        </p:txBody>
      </p:sp>
    </p:spTree>
    <p:extLst>
      <p:ext uri="{BB962C8B-B14F-4D97-AF65-F5344CB8AC3E}">
        <p14:creationId xmlns:p14="http://schemas.microsoft.com/office/powerpoint/2010/main" val="1412918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E0BDBB94-2D00-4972-8EC5-7054AD7AF755}" type="datetime1">
              <a:rPr lang="en-US" noProof="0" smtClean="0"/>
              <a:t>11/17/2020</a:t>
            </a:fld>
            <a:endParaRPr lang="en-US" noProof="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Algodata-innovation</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a:p>
        </p:txBody>
      </p:sp>
      <p:pic>
        <p:nvPicPr>
          <p:cNvPr id="16" name="Picture 15" descr="A picture containing drawing&#10;&#10;Description automatically generated">
            <a:extLst>
              <a:ext uri="{FF2B5EF4-FFF2-40B4-BE49-F238E27FC236}">
                <a16:creationId xmlns:a16="http://schemas.microsoft.com/office/drawing/2014/main" id="{CDB4AA93-78A7-4665-B210-B5B6D8174874}"/>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93F0CC15-FD9D-4499-B38D-47FF7412D3DF}" type="datetime1">
              <a:rPr lang="en-US" noProof="0" smtClean="0"/>
              <a:t>11/17/2020</a:t>
            </a:fld>
            <a:endParaRPr lang="en-US" noProof="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noProof="0"/>
              <a:t>Algodata-innovation</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Picture 7" descr="A picture containing drawing&#10;&#10;Description automatically generated">
            <a:extLst>
              <a:ext uri="{FF2B5EF4-FFF2-40B4-BE49-F238E27FC236}">
                <a16:creationId xmlns:a16="http://schemas.microsoft.com/office/drawing/2014/main" id="{2C5A6471-BDE6-4032-BE94-A5924B61CA1A}"/>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D78E5E74-CDD1-40DE-820D-D20AFB8ADE5C}" type="datetime1">
              <a:rPr lang="en-US" noProof="0" smtClean="0"/>
              <a:t>11/17/2020</a:t>
            </a:fld>
            <a:endParaRPr lang="en-US" noProof="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noProof="0"/>
              <a:t>Algodata-innovation</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lvl1pPr>
              <a:defRPr>
                <a:solidFill>
                  <a:schemeClr val="tx1"/>
                </a:solidFill>
              </a:defRPr>
            </a:lvl1pPr>
          </a:lstStyle>
          <a:p>
            <a:fld id="{3A98EE3D-8CD1-4C3F-BD1C-C98C9596463C}" type="slidenum">
              <a:rPr lang="en-US" smtClean="0"/>
              <a:pPr/>
              <a:t>‹#›</a:t>
            </a:fld>
            <a:endParaRPr lang="en-US">
              <a:solidFill>
                <a:schemeClr val="tx1"/>
              </a:solidFill>
            </a:endParaRPr>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1" name="Picture 10" descr="A picture containing drawing&#10;&#10;Description automatically generated">
            <a:extLst>
              <a:ext uri="{FF2B5EF4-FFF2-40B4-BE49-F238E27FC236}">
                <a16:creationId xmlns:a16="http://schemas.microsoft.com/office/drawing/2014/main" id="{CA474E07-B0C3-47A8-899D-66CEC97043CB}"/>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lvl1pPr>
          </a:lstStyle>
          <a:p>
            <a:fld id="{FEDEC4AB-3B1C-4349-B7B0-3E25AFE0C57B}" type="datetime1">
              <a:rPr lang="en-US" noProof="0" smtClean="0"/>
              <a:t>11/17/2020</a:t>
            </a:fld>
            <a:endParaRPr lang="en-US" noProof="0"/>
          </a:p>
        </p:txBody>
      </p:sp>
      <p:sp>
        <p:nvSpPr>
          <p:cNvPr id="6" name="Footer Placeholder 5"/>
          <p:cNvSpPr>
            <a:spLocks noGrp="1"/>
          </p:cNvSpPr>
          <p:nvPr>
            <p:ph type="ftr" sz="quarter" idx="11"/>
          </p:nvPr>
        </p:nvSpPr>
        <p:spPr>
          <a:xfrm>
            <a:off x="1097279" y="6446838"/>
            <a:ext cx="6818262" cy="365125"/>
          </a:xfrm>
        </p:spPr>
        <p:txBody>
          <a:bodyPr/>
          <a:lstStyle/>
          <a:p>
            <a:pPr algn="l"/>
            <a:r>
              <a:rPr lang="en-US" noProof="0"/>
              <a:t>Algodata-innovation</a:t>
            </a:r>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a:p>
        </p:txBody>
      </p:sp>
      <p:pic>
        <p:nvPicPr>
          <p:cNvPr id="14" name="Picture 13" descr="A picture containing drawing&#10;&#10;Description automatically generated">
            <a:extLst>
              <a:ext uri="{FF2B5EF4-FFF2-40B4-BE49-F238E27FC236}">
                <a16:creationId xmlns:a16="http://schemas.microsoft.com/office/drawing/2014/main" id="{42FA6C07-784C-4D81-8DDC-5F33C03768B8}"/>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7434A34-3C94-43F5-8793-ABA1BA1FAC57}" type="datetime1">
              <a:rPr lang="en-US" noProof="0" smtClean="0"/>
              <a:t>11/17/2020</a:t>
            </a:fld>
            <a:endParaRPr lang="en-US" noProof="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a:t>Algodata-innovation</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lvl1pPr>
              <a:defRPr>
                <a:solidFill>
                  <a:schemeClr val="tx1"/>
                </a:solidFill>
              </a:defRPr>
            </a:lvl1pPr>
          </a:lstStyle>
          <a:p>
            <a:fld id="{3A98EE3D-8CD1-4C3F-BD1C-C98C9596463C}" type="slidenum">
              <a:rPr lang="en-US" smtClean="0"/>
              <a:pPr/>
              <a:t>‹#›</a:t>
            </a:fld>
            <a:endParaRPr lang="en-US"/>
          </a:p>
        </p:txBody>
      </p:sp>
      <p:pic>
        <p:nvPicPr>
          <p:cNvPr id="8" name="Picture 7" descr="A picture containing drawing&#10;&#10;Description automatically generated">
            <a:extLst>
              <a:ext uri="{FF2B5EF4-FFF2-40B4-BE49-F238E27FC236}">
                <a16:creationId xmlns:a16="http://schemas.microsoft.com/office/drawing/2014/main" id="{D2B2A550-5925-4A37-9E33-EDE8B6447132}"/>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8E2F98AA-5C6C-4172-B1DA-A3F27F8FE130}" type="datetime1">
              <a:rPr lang="en-US" noProof="0" smtClean="0"/>
              <a:t>11/17/2020</a:t>
            </a:fld>
            <a:endParaRPr lang="en-US" noProof="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noProof="0"/>
              <a:t>Algodata-innovation</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lvl1pPr>
              <a:defRPr>
                <a:solidFill>
                  <a:schemeClr val="tx1"/>
                </a:solidFill>
              </a:defRPr>
            </a:lvl1pPr>
          </a:lstStyle>
          <a:p>
            <a:fld id="{3A98EE3D-8CD1-4C3F-BD1C-C98C9596463C}" type="slidenum">
              <a:rPr lang="en-US" smtClean="0"/>
              <a:pPr/>
              <a:t>‹#›</a:t>
            </a:fld>
            <a:endParaRPr lang="en-US">
              <a:solidFill>
                <a:schemeClr val="tx1"/>
              </a:solidFill>
            </a:endParaRP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pic>
        <p:nvPicPr>
          <p:cNvPr id="4" name="Picture 3" descr="A picture containing drawing&#10;&#10;Description automatically generated">
            <a:extLst>
              <a:ext uri="{FF2B5EF4-FFF2-40B4-BE49-F238E27FC236}">
                <a16:creationId xmlns:a16="http://schemas.microsoft.com/office/drawing/2014/main" id="{E4C23FEA-B528-44FD-BA03-DAEC872AAA23}"/>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78917C19-9448-424A-9E9A-47434C6DF4B1}" type="datetime1">
              <a:rPr lang="en-US" noProof="0" smtClean="0"/>
              <a:t>11/17/2020</a:t>
            </a:fld>
            <a:endParaRPr lang="en-US" noProof="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noProof="0"/>
              <a:t>Algodata-innovation</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lvl1pPr>
              <a:defRPr>
                <a:solidFill>
                  <a:schemeClr val="tx1"/>
                </a:solidFill>
              </a:defRPr>
            </a:lvl1pPr>
          </a:lstStyle>
          <a:p>
            <a:fld id="{3A98EE3D-8CD1-4C3F-BD1C-C98C9596463C}" type="slidenum">
              <a:rPr lang="en-US" smtClean="0"/>
              <a:pPr/>
              <a:t>‹#›</a:t>
            </a:fld>
            <a:endParaRPr lang="en-US">
              <a:solidFill>
                <a:schemeClr val="tx1"/>
              </a:solidFill>
            </a:endParaRPr>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pic>
        <p:nvPicPr>
          <p:cNvPr id="8" name="Picture 7" descr="A picture containing drawing&#10;&#10;Description automatically generated">
            <a:extLst>
              <a:ext uri="{FF2B5EF4-FFF2-40B4-BE49-F238E27FC236}">
                <a16:creationId xmlns:a16="http://schemas.microsoft.com/office/drawing/2014/main" id="{01112D32-4B8D-4964-A265-3DA700214EF4}"/>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E9B795D9-7144-4FD2-9D47-4063B77D4FE5}" type="datetime1">
              <a:rPr lang="en-US" noProof="0" smtClean="0"/>
              <a:t>11/17/2020</a:t>
            </a:fld>
            <a:endParaRPr lang="en-US" noProof="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noProof="0"/>
              <a:t>Algodata-innovation</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lvl1pPr>
              <a:defRPr>
                <a:solidFill>
                  <a:schemeClr val="tx1"/>
                </a:solidFill>
              </a:defRPr>
            </a:lvl1pPr>
          </a:lstStyle>
          <a:p>
            <a:fld id="{3A98EE3D-8CD1-4C3F-BD1C-C98C9596463C}" type="slidenum">
              <a:rPr lang="en-US" smtClean="0"/>
              <a:pPr/>
              <a:t>‹#›</a:t>
            </a:fld>
            <a:endParaRPr lang="en-US">
              <a:solidFill>
                <a:schemeClr val="tx1"/>
              </a:solidFill>
            </a:endParaRPr>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pic>
        <p:nvPicPr>
          <p:cNvPr id="3" name="Picture 2" descr="A picture containing drawing&#10;&#10;Description automatically generated">
            <a:extLst>
              <a:ext uri="{FF2B5EF4-FFF2-40B4-BE49-F238E27FC236}">
                <a16:creationId xmlns:a16="http://schemas.microsoft.com/office/drawing/2014/main" id="{D0BADCB4-A62F-4375-BC68-5AEFE3EAC98F}"/>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A886F527-4426-4755-BCE9-97D15A4399D2}" type="datetime1">
              <a:rPr lang="en-US" noProof="0" smtClean="0"/>
              <a:t>11/17/2020</a:t>
            </a:fld>
            <a:endParaRPr lang="en-US" noProof="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noProof="0"/>
              <a:t>Algodata-innovation</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pic>
        <p:nvPicPr>
          <p:cNvPr id="3" name="Picture 2" descr="A picture containing drawing&#10;&#10;Description automatically generated">
            <a:extLst>
              <a:ext uri="{FF2B5EF4-FFF2-40B4-BE49-F238E27FC236}">
                <a16:creationId xmlns:a16="http://schemas.microsoft.com/office/drawing/2014/main" id="{B49341CB-7242-45A3-AFEC-7661F1682CF9}"/>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279A0DE-EDED-4031-9DFB-4BB76BB2BFA0}" type="datetime1">
              <a:rPr lang="en-US" noProof="0" smtClean="0"/>
              <a:t>11/17/2020</a:t>
            </a:fld>
            <a:endParaRPr lang="en-US" noProof="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noProof="0"/>
              <a:t>Algodata-innovation</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lvl1pPr>
              <a:defRPr>
                <a:solidFill>
                  <a:schemeClr val="tx1"/>
                </a:solidFill>
              </a:defRPr>
            </a:lvl1pPr>
          </a:lstStyle>
          <a:p>
            <a:fld id="{3A98EE3D-8CD1-4C3F-BD1C-C98C9596463C}" type="slidenum">
              <a:rPr lang="en-US" smtClean="0"/>
              <a:pPr/>
              <a:t>‹#›</a:t>
            </a:fld>
            <a:endParaRPr lang="en-US">
              <a:solidFill>
                <a:schemeClr val="tx1"/>
              </a:solidFill>
            </a:endParaRPr>
          </a:p>
        </p:txBody>
      </p:sp>
      <p:pic>
        <p:nvPicPr>
          <p:cNvPr id="8" name="Picture 7" descr="A picture containing drawing&#10;&#10;Description automatically generated">
            <a:extLst>
              <a:ext uri="{FF2B5EF4-FFF2-40B4-BE49-F238E27FC236}">
                <a16:creationId xmlns:a16="http://schemas.microsoft.com/office/drawing/2014/main" id="{2678B7BD-D6C1-4736-B366-C70A4DE88E9A}"/>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A3D71659-B491-4971-987F-E47CE886551C}" type="datetime1">
              <a:rPr lang="en-US" noProof="0" smtClean="0"/>
              <a:t>11/17/2020</a:t>
            </a:fld>
            <a:endParaRPr lang="en-US" noProof="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noProof="0"/>
              <a:t>Algodata-innovation</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lvl1pPr>
              <a:defRPr>
                <a:solidFill>
                  <a:schemeClr val="tx1"/>
                </a:solidFill>
              </a:defRPr>
            </a:lvl1pPr>
          </a:lstStyle>
          <a:p>
            <a:fld id="{3A98EE3D-8CD1-4C3F-BD1C-C98C9596463C}" type="slidenum">
              <a:rPr lang="en-US" smtClean="0"/>
              <a:pPr/>
              <a:t>‹#›</a:t>
            </a:fld>
            <a:endParaRPr lang="en-US">
              <a:solidFill>
                <a:schemeClr val="tx1"/>
              </a:solidFill>
            </a:endParaRPr>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38872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Picture 7" descr="A picture containing drawing&#10;&#10;Description automatically generated">
            <a:extLst>
              <a:ext uri="{FF2B5EF4-FFF2-40B4-BE49-F238E27FC236}">
                <a16:creationId xmlns:a16="http://schemas.microsoft.com/office/drawing/2014/main" id="{B62C2C91-F8D2-492F-9111-0294B1E3E041}"/>
              </a:ext>
            </a:extLst>
          </p:cNvPr>
          <p:cNvPicPr>
            <a:picLocks noChangeAspect="1"/>
          </p:cNvPicPr>
          <p:nvPr userDrawn="1"/>
        </p:nvPicPr>
        <p:blipFill>
          <a:blip r:embed="rId2"/>
          <a:stretch>
            <a:fillRect/>
          </a:stretch>
        </p:blipFill>
        <p:spPr>
          <a:xfrm>
            <a:off x="54224" y="6461014"/>
            <a:ext cx="1258021" cy="381600"/>
          </a:xfrm>
          <a:prstGeom prst="rect">
            <a:avLst/>
          </a:prstGeom>
        </p:spPr>
      </p:pic>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4379187E-0EE0-4D8F-B60C-6E51968949C4}" type="datetime1">
              <a:rPr lang="en-US" noProof="0" smtClean="0"/>
              <a:t>11/17/2020</a:t>
            </a:fld>
            <a:endParaRPr lang="en-US" noProof="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noProof="0"/>
              <a:t>Algodata-innovation</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pic>
        <p:nvPicPr>
          <p:cNvPr id="9" name="Picture 8" descr="A picture containing drawing&#10;&#10;Description automatically generated">
            <a:extLst>
              <a:ext uri="{FF2B5EF4-FFF2-40B4-BE49-F238E27FC236}">
                <a16:creationId xmlns:a16="http://schemas.microsoft.com/office/drawing/2014/main" id="{55B638F6-F560-4E5B-8632-8575165BF3FE}"/>
              </a:ext>
            </a:extLst>
          </p:cNvPr>
          <p:cNvPicPr>
            <a:picLocks noChangeAspect="1"/>
          </p:cNvPicPr>
          <p:nvPr userDrawn="1"/>
        </p:nvPicPr>
        <p:blipFill>
          <a:blip r:embed="rId2"/>
          <a:stretch>
            <a:fillRect/>
          </a:stretch>
        </p:blipFill>
        <p:spPr>
          <a:xfrm>
            <a:off x="54224" y="6461014"/>
            <a:ext cx="1258021" cy="381600"/>
          </a:xfrm>
          <a:prstGeom prst="rect">
            <a:avLst/>
          </a:prstGeom>
        </p:spPr>
      </p:pic>
      <p:sp>
        <p:nvSpPr>
          <p:cNvPr id="11" name="Slide Number Placeholder 3">
            <a:extLst>
              <a:ext uri="{FF2B5EF4-FFF2-40B4-BE49-F238E27FC236}">
                <a16:creationId xmlns:a16="http://schemas.microsoft.com/office/drawing/2014/main" id="{A65D724B-19AB-4BFE-AFE4-AC972A555840}"/>
              </a:ext>
            </a:extLst>
          </p:cNvPr>
          <p:cNvSpPr txBox="1">
            <a:spLocks/>
          </p:cNvSpPr>
          <p:nvPr userDrawn="1"/>
        </p:nvSpPr>
        <p:spPr>
          <a:xfrm>
            <a:off x="11166526" y="6480311"/>
            <a:ext cx="780010" cy="365125"/>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507AF1A2-5416-4DB9-B94B-574FC1D1414A}" type="datetime1">
              <a:rPr lang="en-US" noProof="0" smtClean="0"/>
              <a:t>11/17/2020</a:t>
            </a:fld>
            <a:endParaRPr lang="en-US" noProof="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noProof="0"/>
              <a:t>Algodata-innovation</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chemeClr val="tx1"/>
                </a:solidFill>
              </a:defRPr>
            </a:lvl1pPr>
          </a:lstStyle>
          <a:p>
            <a:fld id="{3A98EE3D-8CD1-4C3F-BD1C-C98C9596463C}" type="slidenum">
              <a:rPr lang="en-US" smtClean="0"/>
              <a:pPr/>
              <a:t>‹#›</a:t>
            </a:fld>
            <a:endParaRPr lang="en-US">
              <a:solidFill>
                <a:schemeClr val="tx1"/>
              </a:solidFill>
            </a:endParaRPr>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slide" Target="slide1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8.sv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2.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42.sv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7.pn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tagesschau.de/ausland/verbrennungsmotoren-verbot-kalifornien-101.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hyperlink" Target="https://driveclean.ca.gov/" TargetMode="External"/><Relationship Id="rId4" Type="http://schemas.openxmlformats.org/officeDocument/2006/relationships/hyperlink" Target="https://ww2.arb.ca.gov/"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hyperlink" Target="https://www.nyserda.ny.gov/All-Programs/Programs/Drive-Clean-Rebate/How-it-Works" TargetMode="External"/><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hyperlink" Target="https://www.istockphoto.com/de/vektor/geld-steigender-gewinn-cash-vector-illustration-gm1166173824-321136464"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p:txBody>
          <a:bodyPr/>
          <a:lstStyle/>
          <a:p>
            <a:r>
              <a:rPr lang="en-US" err="1"/>
              <a:t>I</a:t>
            </a:r>
            <a:r>
              <a:rPr lang="en-US" cap="none" err="1"/>
              <a:t>ntell</a:t>
            </a:r>
            <a:r>
              <a:rPr lang="en-US" err="1"/>
              <a:t>d</a:t>
            </a:r>
            <a:r>
              <a:rPr lang="en-US" cap="none" err="1"/>
              <a:t>ata</a:t>
            </a:r>
            <a:r>
              <a:rPr lang="en-US"/>
              <a:t> consulting</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1066800" y="4658511"/>
            <a:ext cx="10515600" cy="1143000"/>
          </a:xfrm>
        </p:spPr>
        <p:txBody>
          <a:bodyPr>
            <a:normAutofit fontScale="92500"/>
          </a:bodyPr>
          <a:lstStyle/>
          <a:p>
            <a:r>
              <a:rPr lang="en-US" cap="none"/>
              <a:t>analyze, optimize, repeat</a:t>
            </a:r>
          </a:p>
          <a:p>
            <a:r>
              <a:rPr lang="en-US" cap="none">
                <a:solidFill>
                  <a:schemeClr val="accent4">
                    <a:lumMod val="50000"/>
                    <a:lumOff val="50000"/>
                  </a:schemeClr>
                </a:solidFill>
              </a:rPr>
              <a:t>John Budnik, Dion Hoxha, Giuliano </a:t>
            </a:r>
            <a:r>
              <a:rPr lang="en-US" cap="none" err="1">
                <a:solidFill>
                  <a:schemeClr val="accent4">
                    <a:lumMod val="50000"/>
                    <a:lumOff val="50000"/>
                  </a:schemeClr>
                </a:solidFill>
              </a:rPr>
              <a:t>Troia</a:t>
            </a:r>
            <a:r>
              <a:rPr lang="en-US" cap="none">
                <a:solidFill>
                  <a:schemeClr val="accent4">
                    <a:lumMod val="50000"/>
                    <a:lumOff val="50000"/>
                  </a:schemeClr>
                </a:solidFill>
              </a:rPr>
              <a:t> Sanso, Luca </a:t>
            </a:r>
            <a:r>
              <a:rPr lang="en-US" cap="none" err="1">
                <a:solidFill>
                  <a:schemeClr val="accent4">
                    <a:lumMod val="50000"/>
                    <a:lumOff val="50000"/>
                  </a:schemeClr>
                </a:solidFill>
              </a:rPr>
              <a:t>Weinmann</a:t>
            </a:r>
            <a:endParaRPr lang="en-US" cap="none">
              <a:solidFill>
                <a:schemeClr val="accent4">
                  <a:lumMod val="50000"/>
                  <a:lumOff val="50000"/>
                </a:schemeClr>
              </a:solidFill>
            </a:endParaRPr>
          </a:p>
        </p:txBody>
      </p:sp>
      <p:pic>
        <p:nvPicPr>
          <p:cNvPr id="7" name="Picture 6" descr="Logo, icon&#10;&#10;Description automatically generated">
            <a:extLst>
              <a:ext uri="{FF2B5EF4-FFF2-40B4-BE49-F238E27FC236}">
                <a16:creationId xmlns:a16="http://schemas.microsoft.com/office/drawing/2014/main" id="{CFF8B5A2-7CFE-43D4-8A89-ED3C8EFDB377}"/>
              </a:ext>
            </a:extLst>
          </p:cNvPr>
          <p:cNvPicPr>
            <a:picLocks noChangeAspect="1"/>
          </p:cNvPicPr>
          <p:nvPr/>
        </p:nvPicPr>
        <p:blipFill>
          <a:blip r:embed="rId3"/>
          <a:stretch>
            <a:fillRect/>
          </a:stretch>
        </p:blipFill>
        <p:spPr>
          <a:xfrm>
            <a:off x="8002299" y="1627989"/>
            <a:ext cx="2857143" cy="2857143"/>
          </a:xfrm>
          <a:prstGeom prst="rect">
            <a:avLst/>
          </a:prstGeom>
        </p:spPr>
      </p:pic>
      <p:sp>
        <p:nvSpPr>
          <p:cNvPr id="3" name="Slide Number Placeholder 2">
            <a:extLst>
              <a:ext uri="{FF2B5EF4-FFF2-40B4-BE49-F238E27FC236}">
                <a16:creationId xmlns:a16="http://schemas.microsoft.com/office/drawing/2014/main" id="{E80E77B8-5A2D-4C1E-9288-5E6E767F4E79}"/>
              </a:ext>
            </a:extLst>
          </p:cNvPr>
          <p:cNvSpPr>
            <a:spLocks noGrp="1"/>
          </p:cNvSpPr>
          <p:nvPr>
            <p:ph type="sldNum" sz="quarter" idx="12"/>
          </p:nvPr>
        </p:nvSpPr>
        <p:spPr/>
        <p:txBody>
          <a:bodyPr/>
          <a:lstStyle/>
          <a:p>
            <a:fld id="{3A98EE3D-8CD1-4C3F-BD1C-C98C9596463C}" type="slidenum">
              <a:rPr lang="en-US" noProof="0" smtClean="0"/>
              <a:t>1</a:t>
            </a:fld>
            <a:endParaRPr lang="en-US" noProof="0"/>
          </a:p>
        </p:txBody>
      </p:sp>
    </p:spTree>
    <p:extLst>
      <p:ext uri="{BB962C8B-B14F-4D97-AF65-F5344CB8AC3E}">
        <p14:creationId xmlns:p14="http://schemas.microsoft.com/office/powerpoint/2010/main" val="18333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A3C81A-35A4-4962-8D4E-7B40EC4C261A}"/>
              </a:ext>
            </a:extLst>
          </p:cNvPr>
          <p:cNvSpPr>
            <a:spLocks noGrp="1"/>
          </p:cNvSpPr>
          <p:nvPr>
            <p:ph type="title"/>
          </p:nvPr>
        </p:nvSpPr>
        <p:spPr/>
        <p:txBody>
          <a:bodyPr anchor="ctr">
            <a:noAutofit/>
          </a:bodyPr>
          <a:lstStyle/>
          <a:p>
            <a:r>
              <a:rPr lang="de-DE" sz="2000" b="1"/>
              <a:t>Auswertung nach Distanz, Payment per Drive und Payment </a:t>
            </a:r>
            <a:r>
              <a:rPr lang="de-DE" sz="2000" b="1" err="1"/>
              <a:t>Amount</a:t>
            </a:r>
            <a:r>
              <a:rPr lang="de-DE" sz="2000" b="1"/>
              <a:t> (Q1)</a:t>
            </a:r>
          </a:p>
        </p:txBody>
      </p:sp>
      <p:sp>
        <p:nvSpPr>
          <p:cNvPr id="5" name="Content Placeholder 4">
            <a:extLst>
              <a:ext uri="{FF2B5EF4-FFF2-40B4-BE49-F238E27FC236}">
                <a16:creationId xmlns:a16="http://schemas.microsoft.com/office/drawing/2014/main" id="{6B7F1362-4EA0-447E-B188-AEA6426E8007}"/>
              </a:ext>
            </a:extLst>
          </p:cNvPr>
          <p:cNvSpPr>
            <a:spLocks noGrp="1"/>
          </p:cNvSpPr>
          <p:nvPr>
            <p:ph idx="1"/>
          </p:nvPr>
        </p:nvSpPr>
        <p:spPr/>
        <p:txBody>
          <a:bodyPr/>
          <a:lstStyle/>
          <a:p>
            <a:endParaRPr lang="de-DE"/>
          </a:p>
        </p:txBody>
      </p:sp>
      <p:pic>
        <p:nvPicPr>
          <p:cNvPr id="6" name="Grafik 4">
            <a:extLst>
              <a:ext uri="{FF2B5EF4-FFF2-40B4-BE49-F238E27FC236}">
                <a16:creationId xmlns:a16="http://schemas.microsoft.com/office/drawing/2014/main" id="{0C84C586-17A7-43F7-8347-ADD16587C07E}"/>
              </a:ext>
            </a:extLst>
          </p:cNvPr>
          <p:cNvPicPr>
            <a:picLocks noChangeAspect="1"/>
          </p:cNvPicPr>
          <p:nvPr/>
        </p:nvPicPr>
        <p:blipFill>
          <a:blip r:embed="rId3"/>
          <a:stretch>
            <a:fillRect/>
          </a:stretch>
        </p:blipFill>
        <p:spPr>
          <a:xfrm>
            <a:off x="741753" y="1530455"/>
            <a:ext cx="10708494" cy="4619231"/>
          </a:xfrm>
          <a:prstGeom prst="rect">
            <a:avLst/>
          </a:prstGeom>
          <a:noFill/>
          <a:ln>
            <a:noFill/>
          </a:ln>
        </p:spPr>
      </p:pic>
      <p:sp>
        <p:nvSpPr>
          <p:cNvPr id="4" name="Slide Number Placeholder 3">
            <a:extLst>
              <a:ext uri="{FF2B5EF4-FFF2-40B4-BE49-F238E27FC236}">
                <a16:creationId xmlns:a16="http://schemas.microsoft.com/office/drawing/2014/main" id="{D4DA224D-D518-4957-B7D4-87061644D683}"/>
              </a:ext>
            </a:extLst>
          </p:cNvPr>
          <p:cNvSpPr>
            <a:spLocks noGrp="1"/>
          </p:cNvSpPr>
          <p:nvPr>
            <p:ph type="sldNum" sz="quarter" idx="12"/>
          </p:nvPr>
        </p:nvSpPr>
        <p:spPr/>
        <p:txBody>
          <a:bodyPr/>
          <a:lstStyle/>
          <a:p>
            <a:fld id="{3A98EE3D-8CD1-4C3F-BD1C-C98C9596463C}" type="slidenum">
              <a:rPr lang="en-US" smtClean="0"/>
              <a:pPr/>
              <a:t>10</a:t>
            </a:fld>
            <a:endParaRPr lang="en-US">
              <a:solidFill>
                <a:schemeClr val="tx1"/>
              </a:solidFill>
            </a:endParaRPr>
          </a:p>
        </p:txBody>
      </p:sp>
    </p:spTree>
    <p:extLst>
      <p:ext uri="{BB962C8B-B14F-4D97-AF65-F5344CB8AC3E}">
        <p14:creationId xmlns:p14="http://schemas.microsoft.com/office/powerpoint/2010/main" val="3971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FC5E7-1F58-43B0-9FCC-91C2E0291CAC}"/>
              </a:ext>
            </a:extLst>
          </p:cNvPr>
          <p:cNvSpPr>
            <a:spLocks noGrp="1"/>
          </p:cNvSpPr>
          <p:nvPr>
            <p:ph type="title"/>
          </p:nvPr>
        </p:nvSpPr>
        <p:spPr/>
        <p:txBody>
          <a:bodyPr>
            <a:normAutofit fontScale="90000"/>
          </a:bodyPr>
          <a:lstStyle/>
          <a:p>
            <a:r>
              <a:rPr lang="de-DE" sz="2800" b="1"/>
              <a:t>Auswertung nach Distanz, Payment per Drive und Payment </a:t>
            </a:r>
            <a:r>
              <a:rPr lang="de-DE" sz="2800" b="1" err="1"/>
              <a:t>Amount</a:t>
            </a:r>
            <a:r>
              <a:rPr lang="de-DE" sz="2800" b="1"/>
              <a:t> (Q1)</a:t>
            </a:r>
            <a:endParaRPr lang="de-DE" b="1"/>
          </a:p>
        </p:txBody>
      </p:sp>
      <p:graphicFrame>
        <p:nvGraphicFramePr>
          <p:cNvPr id="14" name="Picture Placeholder 8">
            <a:extLst>
              <a:ext uri="{FF2B5EF4-FFF2-40B4-BE49-F238E27FC236}">
                <a16:creationId xmlns:a16="http://schemas.microsoft.com/office/drawing/2014/main" id="{A157047C-08A9-40C0-8899-A430A4B5F96D}"/>
              </a:ext>
            </a:extLst>
          </p:cNvPr>
          <p:cNvGraphicFramePr>
            <a:graphicFrameLocks/>
          </p:cNvGraphicFramePr>
          <p:nvPr>
            <p:extLst>
              <p:ext uri="{D42A27DB-BD31-4B8C-83A1-F6EECF244321}">
                <p14:modId xmlns:p14="http://schemas.microsoft.com/office/powerpoint/2010/main" val="111274282"/>
              </p:ext>
            </p:extLst>
          </p:nvPr>
        </p:nvGraphicFramePr>
        <p:xfrm>
          <a:off x="4280878" y="1191232"/>
          <a:ext cx="3691203" cy="39157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Picture Placeholder 8">
            <a:extLst>
              <a:ext uri="{FF2B5EF4-FFF2-40B4-BE49-F238E27FC236}">
                <a16:creationId xmlns:a16="http://schemas.microsoft.com/office/drawing/2014/main" id="{9891CF09-614D-4691-897A-9B4D5E5BDBEF}"/>
              </a:ext>
            </a:extLst>
          </p:cNvPr>
          <p:cNvGraphicFramePr>
            <a:graphicFrameLocks/>
          </p:cNvGraphicFramePr>
          <p:nvPr>
            <p:extLst>
              <p:ext uri="{D42A27DB-BD31-4B8C-83A1-F6EECF244321}">
                <p14:modId xmlns:p14="http://schemas.microsoft.com/office/powerpoint/2010/main" val="231358914"/>
              </p:ext>
            </p:extLst>
          </p:nvPr>
        </p:nvGraphicFramePr>
        <p:xfrm>
          <a:off x="742628" y="1181203"/>
          <a:ext cx="3691203" cy="39157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Picture Placeholder 8">
            <a:extLst>
              <a:ext uri="{FF2B5EF4-FFF2-40B4-BE49-F238E27FC236}">
                <a16:creationId xmlns:a16="http://schemas.microsoft.com/office/drawing/2014/main" id="{6E5C754F-1278-4866-8D2A-FE82C54439A6}"/>
              </a:ext>
            </a:extLst>
          </p:cNvPr>
          <p:cNvGraphicFramePr>
            <a:graphicFrameLocks/>
          </p:cNvGraphicFramePr>
          <p:nvPr>
            <p:extLst>
              <p:ext uri="{D42A27DB-BD31-4B8C-83A1-F6EECF244321}">
                <p14:modId xmlns:p14="http://schemas.microsoft.com/office/powerpoint/2010/main" val="1385908019"/>
              </p:ext>
            </p:extLst>
          </p:nvPr>
        </p:nvGraphicFramePr>
        <p:xfrm>
          <a:off x="7942344" y="1259658"/>
          <a:ext cx="3691203" cy="3915727"/>
        </p:xfrm>
        <a:graphic>
          <a:graphicData uri="http://schemas.openxmlformats.org/drawingml/2006/chart">
            <c:chart xmlns:c="http://schemas.openxmlformats.org/drawingml/2006/chart" xmlns:r="http://schemas.openxmlformats.org/officeDocument/2006/relationships" r:id="rId5"/>
          </a:graphicData>
        </a:graphic>
      </p:graphicFrame>
      <p:sp>
        <p:nvSpPr>
          <p:cNvPr id="4" name="Rechteck 3">
            <a:extLst>
              <a:ext uri="{FF2B5EF4-FFF2-40B4-BE49-F238E27FC236}">
                <a16:creationId xmlns:a16="http://schemas.microsoft.com/office/drawing/2014/main" id="{D196AD5C-096F-46E8-93EB-35FFAC6D72B0}"/>
              </a:ext>
            </a:extLst>
          </p:cNvPr>
          <p:cNvSpPr/>
          <p:nvPr/>
        </p:nvSpPr>
        <p:spPr>
          <a:xfrm>
            <a:off x="1097280" y="1628079"/>
            <a:ext cx="7098866" cy="361573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links 8">
            <a:extLst>
              <a:ext uri="{FF2B5EF4-FFF2-40B4-BE49-F238E27FC236}">
                <a16:creationId xmlns:a16="http://schemas.microsoft.com/office/drawing/2014/main" id="{15A25F75-AEF7-4DDB-8E4A-0D680358EC70}"/>
              </a:ext>
            </a:extLst>
          </p:cNvPr>
          <p:cNvSpPr/>
          <p:nvPr/>
        </p:nvSpPr>
        <p:spPr>
          <a:xfrm rot="10800000">
            <a:off x="1229243" y="5476853"/>
            <a:ext cx="811430" cy="419946"/>
          </a:xfrm>
          <a:prstGeom prst="leftArrow">
            <a:avLst>
              <a:gd name="adj1" fmla="val 55310"/>
              <a:gd name="adj2" fmla="val 50000"/>
            </a:avLst>
          </a:prstGeom>
          <a:no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extBox 31">
            <a:extLst>
              <a:ext uri="{FF2B5EF4-FFF2-40B4-BE49-F238E27FC236}">
                <a16:creationId xmlns:a16="http://schemas.microsoft.com/office/drawing/2014/main" id="{A4BFD65C-5F71-4817-B74D-5FD987670381}"/>
              </a:ext>
            </a:extLst>
          </p:cNvPr>
          <p:cNvSpPr txBox="1"/>
          <p:nvPr/>
        </p:nvSpPr>
        <p:spPr>
          <a:xfrm>
            <a:off x="2040673" y="5492131"/>
            <a:ext cx="2617747" cy="369332"/>
          </a:xfrm>
          <a:prstGeom prst="rect">
            <a:avLst/>
          </a:prstGeom>
          <a:noFill/>
        </p:spPr>
        <p:txBody>
          <a:bodyPr wrap="square">
            <a:spAutoFit/>
          </a:bodyPr>
          <a:lstStyle/>
          <a:p>
            <a:pPr algn="ctr"/>
            <a:r>
              <a:rPr lang="de-DE" b="1">
                <a:solidFill>
                  <a:schemeClr val="tx1"/>
                </a:solidFill>
              </a:rPr>
              <a:t>Potential für E-Auto</a:t>
            </a:r>
          </a:p>
        </p:txBody>
      </p:sp>
      <p:sp>
        <p:nvSpPr>
          <p:cNvPr id="5" name="Slide Number Placeholder 4">
            <a:extLst>
              <a:ext uri="{FF2B5EF4-FFF2-40B4-BE49-F238E27FC236}">
                <a16:creationId xmlns:a16="http://schemas.microsoft.com/office/drawing/2014/main" id="{6FFC9BCD-CBEB-48FE-B5B4-333FAF32185B}"/>
              </a:ext>
            </a:extLst>
          </p:cNvPr>
          <p:cNvSpPr>
            <a:spLocks noGrp="1"/>
          </p:cNvSpPr>
          <p:nvPr>
            <p:ph type="sldNum" sz="quarter" idx="12"/>
          </p:nvPr>
        </p:nvSpPr>
        <p:spPr/>
        <p:txBody>
          <a:bodyPr/>
          <a:lstStyle/>
          <a:p>
            <a:fld id="{3A98EE3D-8CD1-4C3F-BD1C-C98C9596463C}" type="slidenum">
              <a:rPr lang="en-US" smtClean="0"/>
              <a:pPr/>
              <a:t>11</a:t>
            </a:fld>
            <a:endParaRPr lang="en-US">
              <a:solidFill>
                <a:schemeClr val="tx1"/>
              </a:solidFill>
            </a:endParaRPr>
          </a:p>
        </p:txBody>
      </p:sp>
    </p:spTree>
    <p:extLst>
      <p:ext uri="{BB962C8B-B14F-4D97-AF65-F5344CB8AC3E}">
        <p14:creationId xmlns:p14="http://schemas.microsoft.com/office/powerpoint/2010/main" val="410933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F9AD44-8EB4-4231-8DD3-0DF75A068A3E}"/>
              </a:ext>
            </a:extLst>
          </p:cNvPr>
          <p:cNvSpPr>
            <a:spLocks noGrp="1"/>
          </p:cNvSpPr>
          <p:nvPr>
            <p:ph type="title"/>
          </p:nvPr>
        </p:nvSpPr>
        <p:spPr/>
        <p:txBody>
          <a:bodyPr/>
          <a:lstStyle/>
          <a:p>
            <a:endParaRPr lang="de-DE">
              <a:solidFill>
                <a:schemeClr val="tx1"/>
              </a:solidFill>
            </a:endParaRPr>
          </a:p>
        </p:txBody>
      </p:sp>
      <p:pic>
        <p:nvPicPr>
          <p:cNvPr id="7" name="Picture 6">
            <a:extLst>
              <a:ext uri="{FF2B5EF4-FFF2-40B4-BE49-F238E27FC236}">
                <a16:creationId xmlns:a16="http://schemas.microsoft.com/office/drawing/2014/main" id="{085CD59C-6B77-4592-A145-8FFADC21F16E}"/>
              </a:ext>
            </a:extLst>
          </p:cNvPr>
          <p:cNvPicPr>
            <a:picLocks noChangeAspect="1"/>
          </p:cNvPicPr>
          <p:nvPr/>
        </p:nvPicPr>
        <p:blipFill>
          <a:blip r:embed="rId3"/>
          <a:stretch>
            <a:fillRect/>
          </a:stretch>
        </p:blipFill>
        <p:spPr>
          <a:xfrm>
            <a:off x="518160" y="340179"/>
            <a:ext cx="11155680" cy="6177642"/>
          </a:xfrm>
          <a:prstGeom prst="rect">
            <a:avLst/>
          </a:prstGeom>
        </p:spPr>
      </p:pic>
      <p:cxnSp>
        <p:nvCxnSpPr>
          <p:cNvPr id="10" name="Straight Connector 9">
            <a:extLst>
              <a:ext uri="{FF2B5EF4-FFF2-40B4-BE49-F238E27FC236}">
                <a16:creationId xmlns:a16="http://schemas.microsoft.com/office/drawing/2014/main" id="{4AA5B443-0389-4090-82AD-B6C8A8CF723E}"/>
              </a:ext>
            </a:extLst>
          </p:cNvPr>
          <p:cNvCxnSpPr>
            <a:cxnSpLocks/>
          </p:cNvCxnSpPr>
          <p:nvPr/>
        </p:nvCxnSpPr>
        <p:spPr>
          <a:xfrm>
            <a:off x="5746376" y="2983706"/>
            <a:ext cx="2796989" cy="0"/>
          </a:xfrm>
          <a:prstGeom prst="line">
            <a:avLst/>
          </a:prstGeom>
          <a:ln w="2857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03B2A0B-0C28-44EC-B064-D6DD0B2DC7F5}"/>
              </a:ext>
            </a:extLst>
          </p:cNvPr>
          <p:cNvSpPr txBox="1"/>
          <p:nvPr/>
        </p:nvSpPr>
        <p:spPr>
          <a:xfrm>
            <a:off x="7489115" y="2223749"/>
            <a:ext cx="2235644" cy="5875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endParaRPr lang="en-US" sz="3200" kern="1200">
              <a:solidFill>
                <a:schemeClr val="tx1"/>
              </a:solidFill>
              <a:latin typeface="+mj-lt"/>
              <a:ea typeface="+mn-ea"/>
              <a:cs typeface="+mn-cs"/>
            </a:endParaRPr>
          </a:p>
        </p:txBody>
      </p:sp>
      <p:sp>
        <p:nvSpPr>
          <p:cNvPr id="8" name="Rectangle: Rounded Corners 7">
            <a:extLst>
              <a:ext uri="{FF2B5EF4-FFF2-40B4-BE49-F238E27FC236}">
                <a16:creationId xmlns:a16="http://schemas.microsoft.com/office/drawing/2014/main" id="{D168AB78-3F61-424E-988D-A8751EA5B9DC}"/>
              </a:ext>
            </a:extLst>
          </p:cNvPr>
          <p:cNvSpPr/>
          <p:nvPr/>
        </p:nvSpPr>
        <p:spPr>
          <a:xfrm>
            <a:off x="5004929" y="1906681"/>
            <a:ext cx="1732226" cy="58758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711200">
              <a:spcBef>
                <a:spcPct val="0"/>
              </a:spcBef>
              <a:spcAft>
                <a:spcPct val="35000"/>
              </a:spcAft>
              <a:defRPr cap="all"/>
            </a:pPr>
            <a:r>
              <a:rPr lang="de-DE" sz="2400" b="1" i="0">
                <a:solidFill>
                  <a:schemeClr val="bg2"/>
                </a:solidFill>
                <a:effectLst/>
                <a:latin typeface="Roboto"/>
              </a:rPr>
              <a:t>40.711109</a:t>
            </a:r>
          </a:p>
        </p:txBody>
      </p:sp>
      <p:pic>
        <p:nvPicPr>
          <p:cNvPr id="3" name="Graphic 2" descr="Pin">
            <a:extLst>
              <a:ext uri="{FF2B5EF4-FFF2-40B4-BE49-F238E27FC236}">
                <a16:creationId xmlns:a16="http://schemas.microsoft.com/office/drawing/2014/main" id="{93EFEC43-FE91-4E05-9459-4719A362D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162229">
            <a:off x="6655935" y="2060341"/>
            <a:ext cx="914400" cy="914400"/>
          </a:xfrm>
          <a:prstGeom prst="rect">
            <a:avLst/>
          </a:prstGeom>
        </p:spPr>
      </p:pic>
      <p:sp>
        <p:nvSpPr>
          <p:cNvPr id="11" name="Slide Number Placeholder 10">
            <a:extLst>
              <a:ext uri="{FF2B5EF4-FFF2-40B4-BE49-F238E27FC236}">
                <a16:creationId xmlns:a16="http://schemas.microsoft.com/office/drawing/2014/main" id="{C1BB8687-00C5-4948-AC74-8C650682A797}"/>
              </a:ext>
            </a:extLst>
          </p:cNvPr>
          <p:cNvSpPr>
            <a:spLocks noGrp="1"/>
          </p:cNvSpPr>
          <p:nvPr>
            <p:ph type="sldNum" sz="quarter" idx="12"/>
          </p:nvPr>
        </p:nvSpPr>
        <p:spPr/>
        <p:txBody>
          <a:bodyPr/>
          <a:lstStyle/>
          <a:p>
            <a:fld id="{3A98EE3D-8CD1-4C3F-BD1C-C98C9596463C}" type="slidenum">
              <a:rPr lang="en-US" smtClean="0"/>
              <a:pPr/>
              <a:t>12</a:t>
            </a:fld>
            <a:endParaRPr lang="en-US">
              <a:solidFill>
                <a:schemeClr val="tx1"/>
              </a:solidFill>
            </a:endParaRPr>
          </a:p>
        </p:txBody>
      </p:sp>
    </p:spTree>
    <p:extLst>
      <p:ext uri="{BB962C8B-B14F-4D97-AF65-F5344CB8AC3E}">
        <p14:creationId xmlns:p14="http://schemas.microsoft.com/office/powerpoint/2010/main" val="322976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a:xfrm>
            <a:off x="572247" y="2379783"/>
            <a:ext cx="5460997" cy="1750089"/>
          </a:xfrm>
        </p:spPr>
        <p:txBody>
          <a:bodyPr>
            <a:normAutofit/>
          </a:bodyPr>
          <a:lstStyle/>
          <a:p>
            <a:r>
              <a:rPr lang="de-DE" sz="3200"/>
              <a:t>Taxiverkehr auf den Norden NYC fokussieren (Q2)</a:t>
            </a:r>
          </a:p>
        </p:txBody>
      </p:sp>
      <p:graphicFrame>
        <p:nvGraphicFramePr>
          <p:cNvPr id="9" name="Picture Placeholder 8">
            <a:extLst>
              <a:ext uri="{FF2B5EF4-FFF2-40B4-BE49-F238E27FC236}">
                <a16:creationId xmlns:a16="http://schemas.microsoft.com/office/drawing/2014/main" id="{C64D34A2-9AA5-4A21-BC2D-01647353AA1B}"/>
              </a:ext>
            </a:extLst>
          </p:cNvPr>
          <p:cNvGraphicFramePr>
            <a:graphicFrameLocks noGrp="1"/>
          </p:cNvGraphicFramePr>
          <p:nvPr>
            <p:ph type="pic" sz="quarter" idx="13"/>
            <p:extLst>
              <p:ext uri="{D42A27DB-BD31-4B8C-83A1-F6EECF244321}">
                <p14:modId xmlns:p14="http://schemas.microsoft.com/office/powerpoint/2010/main" val="1969075476"/>
              </p:ext>
            </p:extLst>
          </p:nvPr>
        </p:nvGraphicFramePr>
        <p:xfrm>
          <a:off x="5924550" y="633413"/>
          <a:ext cx="5632450" cy="5591175"/>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a:extLst>
              <a:ext uri="{FF2B5EF4-FFF2-40B4-BE49-F238E27FC236}">
                <a16:creationId xmlns:a16="http://schemas.microsoft.com/office/drawing/2014/main" id="{E2975647-EFA4-43F4-A6A9-7452D2E9A1C5}"/>
              </a:ext>
            </a:extLst>
          </p:cNvPr>
          <p:cNvPicPr>
            <a:picLocks noChangeAspect="1"/>
          </p:cNvPicPr>
          <p:nvPr/>
        </p:nvPicPr>
        <p:blipFill>
          <a:blip r:embed="rId4"/>
          <a:stretch>
            <a:fillRect/>
          </a:stretch>
        </p:blipFill>
        <p:spPr>
          <a:xfrm>
            <a:off x="6033244" y="831850"/>
            <a:ext cx="228632" cy="5194300"/>
          </a:xfrm>
          <a:prstGeom prst="rect">
            <a:avLst/>
          </a:prstGeom>
        </p:spPr>
      </p:pic>
      <p:sp>
        <p:nvSpPr>
          <p:cNvPr id="4" name="Slide Number Placeholder 3">
            <a:extLst>
              <a:ext uri="{FF2B5EF4-FFF2-40B4-BE49-F238E27FC236}">
                <a16:creationId xmlns:a16="http://schemas.microsoft.com/office/drawing/2014/main" id="{1211EDD4-3D87-4089-A1A6-7D5A211F83C3}"/>
              </a:ext>
            </a:extLst>
          </p:cNvPr>
          <p:cNvSpPr>
            <a:spLocks noGrp="1"/>
          </p:cNvSpPr>
          <p:nvPr>
            <p:ph type="sldNum" sz="quarter" idx="12"/>
          </p:nvPr>
        </p:nvSpPr>
        <p:spPr/>
        <p:txBody>
          <a:bodyPr/>
          <a:lstStyle/>
          <a:p>
            <a:fld id="{3A98EE3D-8CD1-4C3F-BD1C-C98C9596463C}" type="slidenum">
              <a:rPr lang="en-US" smtClean="0"/>
              <a:pPr/>
              <a:t>13</a:t>
            </a:fld>
            <a:endParaRPr lang="en-US">
              <a:solidFill>
                <a:schemeClr val="tx1"/>
              </a:solidFill>
            </a:endParaRPr>
          </a:p>
        </p:txBody>
      </p:sp>
    </p:spTree>
    <p:extLst>
      <p:ext uri="{BB962C8B-B14F-4D97-AF65-F5344CB8AC3E}">
        <p14:creationId xmlns:p14="http://schemas.microsoft.com/office/powerpoint/2010/main" val="1255359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a:xfrm>
            <a:off x="888590" y="1061971"/>
            <a:ext cx="4823208" cy="1750089"/>
          </a:xfrm>
        </p:spPr>
        <p:txBody>
          <a:bodyPr>
            <a:normAutofit/>
          </a:bodyPr>
          <a:lstStyle/>
          <a:p>
            <a:r>
              <a:rPr lang="de-DE" sz="3200"/>
              <a:t>Verteilung der Startpunkte in NYC (CQ)</a:t>
            </a:r>
          </a:p>
        </p:txBody>
      </p:sp>
      <p:graphicFrame>
        <p:nvGraphicFramePr>
          <p:cNvPr id="9" name="Picture Placeholder 8">
            <a:extLst>
              <a:ext uri="{FF2B5EF4-FFF2-40B4-BE49-F238E27FC236}">
                <a16:creationId xmlns:a16="http://schemas.microsoft.com/office/drawing/2014/main" id="{C64D34A2-9AA5-4A21-BC2D-01647353AA1B}"/>
              </a:ext>
            </a:extLst>
          </p:cNvPr>
          <p:cNvGraphicFramePr>
            <a:graphicFrameLocks noGrp="1"/>
          </p:cNvGraphicFramePr>
          <p:nvPr>
            <p:ph type="pic" sz="quarter" idx="13"/>
          </p:nvPr>
        </p:nvGraphicFramePr>
        <p:xfrm>
          <a:off x="5924550" y="633413"/>
          <a:ext cx="5632450" cy="559117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605F0B7C-3783-4A87-97AB-59B246B7B974}"/>
                  </a:ext>
                </a:extLst>
              </p:cNvPr>
              <p:cNvGraphicFramePr>
                <a:graphicFrameLocks noChangeAspect="1"/>
              </p:cNvGraphicFramePr>
              <p:nvPr>
                <p:extLst>
                  <p:ext uri="{D42A27DB-BD31-4B8C-83A1-F6EECF244321}">
                    <p14:modId xmlns:p14="http://schemas.microsoft.com/office/powerpoint/2010/main" val="66811667"/>
                  </p:ext>
                </p:extLst>
              </p:nvPr>
            </p:nvGraphicFramePr>
            <p:xfrm>
              <a:off x="5941297" y="1854300"/>
              <a:ext cx="5615703" cy="3149400"/>
            </p:xfrm>
            <a:graphic>
              <a:graphicData uri="http://schemas.microsoft.com/office/powerpoint/2016/slidezoom">
                <pslz:sldZm>
                  <pslz:sldZmObj sldId="351" cId="1264285843">
                    <pslz:zmPr id="{123C015B-29CA-45FD-8957-398684379FD5}" returnToParent="0" transitionDur="500">
                      <p166:blipFill xmlns:p166="http://schemas.microsoft.com/office/powerpoint/2016/6/main">
                        <a:blip r:embed="rId4"/>
                        <a:stretch>
                          <a:fillRect/>
                        </a:stretch>
                      </p166:blipFill>
                      <p166:spPr xmlns:p166="http://schemas.microsoft.com/office/powerpoint/2016/6/main">
                        <a:xfrm>
                          <a:off x="0" y="0"/>
                          <a:ext cx="5615703" cy="3149400"/>
                        </a:xfrm>
                        <a:prstGeom prst="rect">
                          <a:avLst/>
                        </a:prstGeom>
                        <a:ln w="3175">
                          <a:solidFill>
                            <a:prstClr val="ltGray"/>
                          </a:solidFill>
                        </a:ln>
                      </p166:spPr>
                    </pslz:zmPr>
                  </pslz:sldZmObj>
                </pslz:sldZm>
              </a:graphicData>
            </a:graphic>
          </p:graphicFrame>
        </mc:Choice>
        <mc:Fallback>
          <p:pic>
            <p:nvPicPr>
              <p:cNvPr id="3" name="Slide Zoom 2">
                <a:hlinkClick r:id="rId5" action="ppaction://hlinksldjump"/>
                <a:extLst>
                  <a:ext uri="{FF2B5EF4-FFF2-40B4-BE49-F238E27FC236}">
                    <a16:creationId xmlns:a16="http://schemas.microsoft.com/office/drawing/2014/main" id="{605F0B7C-3783-4A87-97AB-59B246B7B974}"/>
                  </a:ext>
                </a:extLst>
              </p:cNvPr>
              <p:cNvPicPr>
                <a:picLocks noGrp="1" noRot="1" noChangeAspect="1" noMove="1" noResize="1" noEditPoints="1" noAdjustHandles="1" noChangeArrowheads="1" noChangeShapeType="1"/>
              </p:cNvPicPr>
              <p:nvPr/>
            </p:nvPicPr>
            <p:blipFill>
              <a:blip r:embed="rId4"/>
              <a:stretch>
                <a:fillRect/>
              </a:stretch>
            </p:blipFill>
            <p:spPr>
              <a:xfrm>
                <a:off x="5941297" y="1854300"/>
                <a:ext cx="5615703" cy="3149400"/>
              </a:xfrm>
              <a:prstGeom prst="rect">
                <a:avLst/>
              </a:prstGeom>
              <a:ln w="3175">
                <a:solidFill>
                  <a:prstClr val="ltGray"/>
                </a:solidFill>
              </a:ln>
            </p:spPr>
          </p:pic>
        </mc:Fallback>
      </mc:AlternateContent>
      <p:sp>
        <p:nvSpPr>
          <p:cNvPr id="6" name="Title 7">
            <a:extLst>
              <a:ext uri="{FF2B5EF4-FFF2-40B4-BE49-F238E27FC236}">
                <a16:creationId xmlns:a16="http://schemas.microsoft.com/office/drawing/2014/main" id="{562734A9-9FB8-47E1-BE9E-075BE8FB78F2}"/>
              </a:ext>
            </a:extLst>
          </p:cNvPr>
          <p:cNvSpPr txBox="1">
            <a:spLocks/>
          </p:cNvSpPr>
          <p:nvPr/>
        </p:nvSpPr>
        <p:spPr>
          <a:xfrm>
            <a:off x="994966" y="2928601"/>
            <a:ext cx="4823208" cy="17500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de-DE" sz="2400"/>
              <a:t>Hotspots</a:t>
            </a:r>
          </a:p>
          <a:p>
            <a:pPr marL="342900" indent="-342900">
              <a:lnSpc>
                <a:spcPct val="150000"/>
              </a:lnSpc>
              <a:buFontTx/>
              <a:buChar char="-"/>
            </a:pPr>
            <a:r>
              <a:rPr lang="de-DE" sz="2400"/>
              <a:t>Midtown Manhattan</a:t>
            </a:r>
          </a:p>
          <a:p>
            <a:pPr marL="342900" indent="-342900">
              <a:lnSpc>
                <a:spcPct val="150000"/>
              </a:lnSpc>
              <a:buFontTx/>
              <a:buChar char="-"/>
            </a:pPr>
            <a:r>
              <a:rPr lang="de-DE" sz="2400"/>
              <a:t>Flughafen La Guardia</a:t>
            </a:r>
          </a:p>
          <a:p>
            <a:pPr marL="342900" indent="-342900">
              <a:lnSpc>
                <a:spcPct val="150000"/>
              </a:lnSpc>
              <a:buFontTx/>
              <a:buChar char="-"/>
            </a:pPr>
            <a:r>
              <a:rPr lang="de-DE" sz="2400"/>
              <a:t>Flughafen John F. Kennedy</a:t>
            </a:r>
          </a:p>
          <a:p>
            <a:endParaRPr lang="de-DE" sz="3200"/>
          </a:p>
        </p:txBody>
      </p:sp>
      <p:pic>
        <p:nvPicPr>
          <p:cNvPr id="2" name="Picture 1">
            <a:extLst>
              <a:ext uri="{FF2B5EF4-FFF2-40B4-BE49-F238E27FC236}">
                <a16:creationId xmlns:a16="http://schemas.microsoft.com/office/drawing/2014/main" id="{53A39A39-5687-4A0F-A6A2-394191884121}"/>
              </a:ext>
            </a:extLst>
          </p:cNvPr>
          <p:cNvPicPr>
            <a:picLocks noChangeAspect="1"/>
          </p:cNvPicPr>
          <p:nvPr/>
        </p:nvPicPr>
        <p:blipFill>
          <a:blip r:embed="rId6"/>
          <a:stretch>
            <a:fillRect/>
          </a:stretch>
        </p:blipFill>
        <p:spPr>
          <a:xfrm>
            <a:off x="5642730" y="831850"/>
            <a:ext cx="228632" cy="5194300"/>
          </a:xfrm>
          <a:prstGeom prst="rect">
            <a:avLst/>
          </a:prstGeom>
        </p:spPr>
      </p:pic>
      <p:sp>
        <p:nvSpPr>
          <p:cNvPr id="5" name="Slide Number Placeholder 4">
            <a:extLst>
              <a:ext uri="{FF2B5EF4-FFF2-40B4-BE49-F238E27FC236}">
                <a16:creationId xmlns:a16="http://schemas.microsoft.com/office/drawing/2014/main" id="{B6C4606A-05F6-4084-A4F0-0D6106748997}"/>
              </a:ext>
            </a:extLst>
          </p:cNvPr>
          <p:cNvSpPr>
            <a:spLocks noGrp="1"/>
          </p:cNvSpPr>
          <p:nvPr>
            <p:ph type="sldNum" sz="quarter" idx="12"/>
          </p:nvPr>
        </p:nvSpPr>
        <p:spPr/>
        <p:txBody>
          <a:bodyPr/>
          <a:lstStyle/>
          <a:p>
            <a:fld id="{3A98EE3D-8CD1-4C3F-BD1C-C98C9596463C}" type="slidenum">
              <a:rPr lang="en-US" smtClean="0"/>
              <a:pPr/>
              <a:t>14</a:t>
            </a:fld>
            <a:endParaRPr lang="en-US">
              <a:solidFill>
                <a:schemeClr val="tx1"/>
              </a:solidFill>
            </a:endParaRPr>
          </a:p>
        </p:txBody>
      </p:sp>
    </p:spTree>
    <p:extLst>
      <p:ext uri="{BB962C8B-B14F-4D97-AF65-F5344CB8AC3E}">
        <p14:creationId xmlns:p14="http://schemas.microsoft.com/office/powerpoint/2010/main" val="32181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099E4F-6DF1-4222-A89C-97F83EEC5304}"/>
              </a:ext>
            </a:extLst>
          </p:cNvPr>
          <p:cNvSpPr>
            <a:spLocks noGrp="1"/>
          </p:cNvSpPr>
          <p:nvPr>
            <p:ph type="title"/>
          </p:nvPr>
        </p:nvSpPr>
        <p:spPr/>
        <p:txBody>
          <a:bodyPr/>
          <a:lstStyle/>
          <a:p>
            <a:endParaRPr lang="de-DE"/>
          </a:p>
        </p:txBody>
      </p:sp>
      <p:pic>
        <p:nvPicPr>
          <p:cNvPr id="8" name="slide2" descr="NY Map Taxi Starts">
            <a:extLst>
              <a:ext uri="{FF2B5EF4-FFF2-40B4-BE49-F238E27FC236}">
                <a16:creationId xmlns:a16="http://schemas.microsoft.com/office/drawing/2014/main" id="{D9326D94-2331-4B94-AD9E-86162F9178D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288" b="3179"/>
          <a:stretch/>
        </p:blipFill>
        <p:spPr>
          <a:xfrm>
            <a:off x="0" y="0"/>
            <a:ext cx="12192000" cy="6864973"/>
          </a:xfrm>
          <a:prstGeom prst="rect">
            <a:avLst/>
          </a:prstGeom>
        </p:spPr>
      </p:pic>
      <p:pic>
        <p:nvPicPr>
          <p:cNvPr id="10" name="Graphic 9" descr="Marker">
            <a:extLst>
              <a:ext uri="{FF2B5EF4-FFF2-40B4-BE49-F238E27FC236}">
                <a16:creationId xmlns:a16="http://schemas.microsoft.com/office/drawing/2014/main" id="{F2FCCCE7-4D1E-44F2-9AEC-A66384B39D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2936" y="2619691"/>
            <a:ext cx="638870" cy="638870"/>
          </a:xfrm>
          <a:prstGeom prst="rect">
            <a:avLst/>
          </a:prstGeom>
        </p:spPr>
      </p:pic>
      <p:sp>
        <p:nvSpPr>
          <p:cNvPr id="12" name="Rectangle 11">
            <a:extLst>
              <a:ext uri="{FF2B5EF4-FFF2-40B4-BE49-F238E27FC236}">
                <a16:creationId xmlns:a16="http://schemas.microsoft.com/office/drawing/2014/main" id="{BC84AD29-EA88-4769-8E3D-6522C36956F7}"/>
              </a:ext>
            </a:extLst>
          </p:cNvPr>
          <p:cNvSpPr/>
          <p:nvPr/>
        </p:nvSpPr>
        <p:spPr>
          <a:xfrm>
            <a:off x="5015361" y="3057036"/>
            <a:ext cx="2161278" cy="7439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F3CF1394-137B-4C1D-94B7-E6739148446B}"/>
              </a:ext>
            </a:extLst>
          </p:cNvPr>
          <p:cNvSpPr txBox="1"/>
          <p:nvPr/>
        </p:nvSpPr>
        <p:spPr>
          <a:xfrm>
            <a:off x="4386136" y="2182307"/>
            <a:ext cx="2012470" cy="5875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solidFill>
                  <a:srgbClr val="FFFFFF"/>
                </a:solidFill>
                <a:latin typeface="+mj-lt"/>
                <a:ea typeface="+mn-ea"/>
                <a:cs typeface="+mn-cs"/>
              </a:rPr>
              <a:t>Midtown Manhattan</a:t>
            </a:r>
          </a:p>
        </p:txBody>
      </p:sp>
      <p:pic>
        <p:nvPicPr>
          <p:cNvPr id="17" name="Graphic 16" descr="Marker">
            <a:extLst>
              <a:ext uri="{FF2B5EF4-FFF2-40B4-BE49-F238E27FC236}">
                <a16:creationId xmlns:a16="http://schemas.microsoft.com/office/drawing/2014/main" id="{F62B5F47-FE76-4A51-B821-B5F6F14FEE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5020" y="2163151"/>
            <a:ext cx="638870" cy="638870"/>
          </a:xfrm>
          <a:prstGeom prst="rect">
            <a:avLst/>
          </a:prstGeom>
        </p:spPr>
      </p:pic>
      <p:sp>
        <p:nvSpPr>
          <p:cNvPr id="19" name="TextBox 18">
            <a:extLst>
              <a:ext uri="{FF2B5EF4-FFF2-40B4-BE49-F238E27FC236}">
                <a16:creationId xmlns:a16="http://schemas.microsoft.com/office/drawing/2014/main" id="{33E9605D-C305-4036-A099-94167DE84316}"/>
              </a:ext>
            </a:extLst>
          </p:cNvPr>
          <p:cNvSpPr txBox="1"/>
          <p:nvPr/>
        </p:nvSpPr>
        <p:spPr>
          <a:xfrm>
            <a:off x="5998220" y="1725767"/>
            <a:ext cx="2012470" cy="5875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solidFill>
                  <a:srgbClr val="FFFFFF"/>
                </a:solidFill>
                <a:latin typeface="+mj-lt"/>
                <a:ea typeface="+mn-ea"/>
                <a:cs typeface="+mn-cs"/>
              </a:rPr>
              <a:t>LaGuardia </a:t>
            </a:r>
            <a:r>
              <a:rPr lang="de-DE" sz="1600" kern="1200">
                <a:solidFill>
                  <a:srgbClr val="FFFFFF"/>
                </a:solidFill>
                <a:latin typeface="+mj-lt"/>
                <a:ea typeface="+mn-ea"/>
                <a:cs typeface="+mn-cs"/>
              </a:rPr>
              <a:t>Flughafen</a:t>
            </a:r>
          </a:p>
        </p:txBody>
      </p:sp>
      <p:pic>
        <p:nvPicPr>
          <p:cNvPr id="21" name="Graphic 20" descr="Marker">
            <a:extLst>
              <a:ext uri="{FF2B5EF4-FFF2-40B4-BE49-F238E27FC236}">
                <a16:creationId xmlns:a16="http://schemas.microsoft.com/office/drawing/2014/main" id="{60E968CE-879D-44FC-BC20-69573195AB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3806" y="4665471"/>
            <a:ext cx="638870" cy="638870"/>
          </a:xfrm>
          <a:prstGeom prst="rect">
            <a:avLst/>
          </a:prstGeom>
        </p:spPr>
      </p:pic>
      <p:sp>
        <p:nvSpPr>
          <p:cNvPr id="23" name="TextBox 22">
            <a:extLst>
              <a:ext uri="{FF2B5EF4-FFF2-40B4-BE49-F238E27FC236}">
                <a16:creationId xmlns:a16="http://schemas.microsoft.com/office/drawing/2014/main" id="{59EE461D-4D16-4ABA-9042-20C141E85969}"/>
              </a:ext>
            </a:extLst>
          </p:cNvPr>
          <p:cNvSpPr txBox="1"/>
          <p:nvPr/>
        </p:nvSpPr>
        <p:spPr>
          <a:xfrm>
            <a:off x="7415960" y="4155118"/>
            <a:ext cx="2012470" cy="5875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solidFill>
                  <a:srgbClr val="FFFFFF"/>
                </a:solidFill>
                <a:latin typeface="+mj-lt"/>
                <a:ea typeface="+mn-ea"/>
                <a:cs typeface="+mn-cs"/>
              </a:rPr>
              <a:t>John F. </a:t>
            </a:r>
            <a:r>
              <a:rPr lang="en-US" sz="1600">
                <a:solidFill>
                  <a:srgbClr val="FFFFFF"/>
                </a:solidFill>
                <a:latin typeface="+mj-lt"/>
              </a:rPr>
              <a:t>Kennedy </a:t>
            </a:r>
            <a:r>
              <a:rPr lang="en-US" sz="1600" err="1">
                <a:solidFill>
                  <a:srgbClr val="FFFFFF"/>
                </a:solidFill>
                <a:latin typeface="+mj-lt"/>
              </a:rPr>
              <a:t>Flughafen</a:t>
            </a:r>
            <a:endParaRPr lang="en-US" sz="1600">
              <a:solidFill>
                <a:srgbClr val="FFFFFF"/>
              </a:solidFill>
              <a:latin typeface="+mj-lt"/>
            </a:endParaRPr>
          </a:p>
        </p:txBody>
      </p:sp>
      <p:sp>
        <p:nvSpPr>
          <p:cNvPr id="3" name="Slide Number Placeholder 2">
            <a:extLst>
              <a:ext uri="{FF2B5EF4-FFF2-40B4-BE49-F238E27FC236}">
                <a16:creationId xmlns:a16="http://schemas.microsoft.com/office/drawing/2014/main" id="{F4CA227E-3E66-4961-9C10-C44F5C6300CF}"/>
              </a:ext>
            </a:extLst>
          </p:cNvPr>
          <p:cNvSpPr>
            <a:spLocks noGrp="1"/>
          </p:cNvSpPr>
          <p:nvPr>
            <p:ph type="sldNum" sz="quarter" idx="12"/>
          </p:nvPr>
        </p:nvSpPr>
        <p:spPr/>
        <p:txBody>
          <a:bodyPr/>
          <a:lstStyle/>
          <a:p>
            <a:fld id="{3A98EE3D-8CD1-4C3F-BD1C-C98C9596463C}" type="slidenum">
              <a:rPr lang="en-US" smtClean="0"/>
              <a:pPr/>
              <a:t>15</a:t>
            </a:fld>
            <a:endParaRPr lang="en-US">
              <a:solidFill>
                <a:schemeClr val="tx1"/>
              </a:solidFill>
            </a:endParaRPr>
          </a:p>
        </p:txBody>
      </p:sp>
    </p:spTree>
    <p:extLst>
      <p:ext uri="{BB962C8B-B14F-4D97-AF65-F5344CB8AC3E}">
        <p14:creationId xmlns:p14="http://schemas.microsoft.com/office/powerpoint/2010/main" val="126428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a:xfrm>
            <a:off x="577850" y="2488557"/>
            <a:ext cx="5731734" cy="1880883"/>
          </a:xfrm>
        </p:spPr>
        <p:txBody>
          <a:bodyPr>
            <a:normAutofit/>
          </a:bodyPr>
          <a:lstStyle/>
          <a:p>
            <a:r>
              <a:rPr lang="de-DE" sz="3200"/>
              <a:t>Verteilung der Startpunkte in Manhattan</a:t>
            </a:r>
          </a:p>
        </p:txBody>
      </p:sp>
      <p:graphicFrame>
        <p:nvGraphicFramePr>
          <p:cNvPr id="9" name="Picture Placeholder 8">
            <a:extLst>
              <a:ext uri="{FF2B5EF4-FFF2-40B4-BE49-F238E27FC236}">
                <a16:creationId xmlns:a16="http://schemas.microsoft.com/office/drawing/2014/main" id="{C64D34A2-9AA5-4A21-BC2D-01647353AA1B}"/>
              </a:ext>
            </a:extLst>
          </p:cNvPr>
          <p:cNvGraphicFramePr>
            <a:graphicFrameLocks noGrp="1"/>
          </p:cNvGraphicFramePr>
          <p:nvPr>
            <p:ph type="pic" sz="quarter" idx="13"/>
          </p:nvPr>
        </p:nvGraphicFramePr>
        <p:xfrm>
          <a:off x="5924550" y="633413"/>
          <a:ext cx="5632450" cy="5591175"/>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a:extLst>
              <a:ext uri="{FF2B5EF4-FFF2-40B4-BE49-F238E27FC236}">
                <a16:creationId xmlns:a16="http://schemas.microsoft.com/office/drawing/2014/main" id="{D71EF1A8-20A4-4C95-932F-06E96BC96E5F}"/>
              </a:ext>
            </a:extLst>
          </p:cNvPr>
          <p:cNvPicPr>
            <a:picLocks noChangeAspect="1"/>
          </p:cNvPicPr>
          <p:nvPr/>
        </p:nvPicPr>
        <p:blipFill>
          <a:blip r:embed="rId4"/>
          <a:stretch>
            <a:fillRect/>
          </a:stretch>
        </p:blipFill>
        <p:spPr>
          <a:xfrm>
            <a:off x="6250747" y="633412"/>
            <a:ext cx="5302971" cy="5591175"/>
          </a:xfrm>
          <a:prstGeom prst="rect">
            <a:avLst/>
          </a:prstGeom>
        </p:spPr>
      </p:pic>
      <p:sp>
        <p:nvSpPr>
          <p:cNvPr id="4" name="Slide Number Placeholder 3">
            <a:extLst>
              <a:ext uri="{FF2B5EF4-FFF2-40B4-BE49-F238E27FC236}">
                <a16:creationId xmlns:a16="http://schemas.microsoft.com/office/drawing/2014/main" id="{52D09D93-F93E-4ADC-993D-6D2DAF1940BF}"/>
              </a:ext>
            </a:extLst>
          </p:cNvPr>
          <p:cNvSpPr>
            <a:spLocks noGrp="1"/>
          </p:cNvSpPr>
          <p:nvPr>
            <p:ph type="sldNum" sz="quarter" idx="12"/>
          </p:nvPr>
        </p:nvSpPr>
        <p:spPr/>
        <p:txBody>
          <a:bodyPr/>
          <a:lstStyle/>
          <a:p>
            <a:fld id="{3A98EE3D-8CD1-4C3F-BD1C-C98C9596463C}" type="slidenum">
              <a:rPr lang="en-US" smtClean="0"/>
              <a:pPr/>
              <a:t>16</a:t>
            </a:fld>
            <a:endParaRPr lang="en-US">
              <a:solidFill>
                <a:schemeClr val="tx1"/>
              </a:solidFill>
            </a:endParaRPr>
          </a:p>
        </p:txBody>
      </p:sp>
    </p:spTree>
    <p:extLst>
      <p:ext uri="{BB962C8B-B14F-4D97-AF65-F5344CB8AC3E}">
        <p14:creationId xmlns:p14="http://schemas.microsoft.com/office/powerpoint/2010/main" val="204894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BB298DA-F177-4BBE-A6E3-D977323CA2C1}"/>
              </a:ext>
            </a:extLst>
          </p:cNvPr>
          <p:cNvSpPr>
            <a:spLocks noGrp="1"/>
          </p:cNvSpPr>
          <p:nvPr>
            <p:ph idx="1"/>
          </p:nvPr>
        </p:nvSpPr>
        <p:spPr>
          <a:xfrm>
            <a:off x="5588000" y="1196975"/>
            <a:ext cx="5638800" cy="4464050"/>
          </a:xfrm>
        </p:spPr>
        <p:txBody>
          <a:bodyPr vert="horz" lIns="0" tIns="45720" rIns="0" bIns="45720" rtlCol="0" anchor="t">
            <a:normAutofit/>
          </a:bodyPr>
          <a:lstStyle/>
          <a:p>
            <a:r>
              <a:rPr lang="de-DE"/>
              <a:t>E-Autos sind </a:t>
            </a:r>
            <a:r>
              <a:rPr lang="de-DE" b="1"/>
              <a:t>effizienter </a:t>
            </a:r>
            <a:r>
              <a:rPr lang="de-DE"/>
              <a:t>bei niedrigen Geschwindigkeiten</a:t>
            </a:r>
          </a:p>
          <a:p>
            <a:pPr marL="383540" lvl="1">
              <a:lnSpc>
                <a:spcPct val="150000"/>
              </a:lnSpc>
            </a:pPr>
            <a:r>
              <a:rPr lang="de-DE"/>
              <a:t>Höhere Reichweite (1000km &gt; 727km)</a:t>
            </a:r>
          </a:p>
          <a:p>
            <a:pPr marL="383540" lvl="1">
              <a:lnSpc>
                <a:spcPct val="150000"/>
              </a:lnSpc>
            </a:pPr>
            <a:r>
              <a:rPr lang="de-DE"/>
              <a:t>Leiser</a:t>
            </a:r>
          </a:p>
          <a:p>
            <a:pPr marL="383540" lvl="1">
              <a:lnSpc>
                <a:spcPct val="150000"/>
              </a:lnSpc>
            </a:pPr>
            <a:r>
              <a:rPr lang="de-DE"/>
              <a:t>Beschleunigung</a:t>
            </a:r>
          </a:p>
          <a:p>
            <a:pPr marL="383540" lvl="1">
              <a:lnSpc>
                <a:spcPct val="150000"/>
              </a:lnSpc>
            </a:pPr>
            <a:r>
              <a:rPr lang="de-DE"/>
              <a:t>Rückgewinnung von Energie beim Bremsen (Rekuperation)</a:t>
            </a:r>
          </a:p>
          <a:p>
            <a:pPr marL="200660" lvl="1" indent="0">
              <a:buNone/>
            </a:pPr>
            <a:endParaRPr lang="de-DE"/>
          </a:p>
          <a:p>
            <a:pPr marL="200660" lvl="1" indent="0">
              <a:buNone/>
            </a:pPr>
            <a:endParaRPr lang="de-DE"/>
          </a:p>
          <a:p>
            <a:pPr marL="200660" lvl="1" indent="0">
              <a:buNone/>
            </a:pPr>
            <a:r>
              <a:rPr lang="de-DE">
                <a:sym typeface="Wingdings" panose="05000000000000000000" pitchFamily="2" charset="2"/>
              </a:rPr>
              <a:t></a:t>
            </a:r>
            <a:r>
              <a:rPr lang="de-DE"/>
              <a:t> Analyse der Durchschnittsgeschwindigkeit in NYC zum Tagesverlauf</a:t>
            </a:r>
          </a:p>
        </p:txBody>
      </p:sp>
      <p:sp>
        <p:nvSpPr>
          <p:cNvPr id="3" name="Titel 2">
            <a:extLst>
              <a:ext uri="{FF2B5EF4-FFF2-40B4-BE49-F238E27FC236}">
                <a16:creationId xmlns:a16="http://schemas.microsoft.com/office/drawing/2014/main" id="{774BB37C-A765-4D36-83B5-C6A656229E77}"/>
              </a:ext>
            </a:extLst>
          </p:cNvPr>
          <p:cNvSpPr>
            <a:spLocks noGrp="1"/>
          </p:cNvSpPr>
          <p:nvPr>
            <p:ph type="title"/>
          </p:nvPr>
        </p:nvSpPr>
        <p:spPr>
          <a:xfrm>
            <a:off x="698500" y="2501900"/>
            <a:ext cx="5156200" cy="1714500"/>
          </a:xfrm>
        </p:spPr>
        <p:txBody>
          <a:bodyPr>
            <a:normAutofit/>
          </a:bodyPr>
          <a:lstStyle/>
          <a:p>
            <a:pPr>
              <a:lnSpc>
                <a:spcPct val="150000"/>
              </a:lnSpc>
            </a:pPr>
            <a:r>
              <a:rPr lang="de-DE" sz="2400"/>
              <a:t>Vorteil e-Autos bei niedrigen Geschwindigkeiten</a:t>
            </a:r>
          </a:p>
        </p:txBody>
      </p:sp>
      <p:pic>
        <p:nvPicPr>
          <p:cNvPr id="5" name="Picture 4">
            <a:extLst>
              <a:ext uri="{FF2B5EF4-FFF2-40B4-BE49-F238E27FC236}">
                <a16:creationId xmlns:a16="http://schemas.microsoft.com/office/drawing/2014/main" id="{C9503880-8A0B-4492-9F91-6C1D54385442}"/>
              </a:ext>
            </a:extLst>
          </p:cNvPr>
          <p:cNvPicPr>
            <a:picLocks noChangeAspect="1"/>
          </p:cNvPicPr>
          <p:nvPr/>
        </p:nvPicPr>
        <p:blipFill>
          <a:blip r:embed="rId3"/>
          <a:stretch>
            <a:fillRect/>
          </a:stretch>
        </p:blipFill>
        <p:spPr>
          <a:xfrm>
            <a:off x="5359368" y="831850"/>
            <a:ext cx="228632" cy="5194300"/>
          </a:xfrm>
          <a:prstGeom prst="rect">
            <a:avLst/>
          </a:prstGeom>
        </p:spPr>
      </p:pic>
      <p:sp>
        <p:nvSpPr>
          <p:cNvPr id="6" name="Slide Number Placeholder 5">
            <a:extLst>
              <a:ext uri="{FF2B5EF4-FFF2-40B4-BE49-F238E27FC236}">
                <a16:creationId xmlns:a16="http://schemas.microsoft.com/office/drawing/2014/main" id="{591721F8-5282-41D4-A9D5-ADE8A55EAC5B}"/>
              </a:ext>
            </a:extLst>
          </p:cNvPr>
          <p:cNvSpPr>
            <a:spLocks noGrp="1"/>
          </p:cNvSpPr>
          <p:nvPr>
            <p:ph type="sldNum" sz="quarter" idx="12"/>
          </p:nvPr>
        </p:nvSpPr>
        <p:spPr/>
        <p:txBody>
          <a:bodyPr/>
          <a:lstStyle/>
          <a:p>
            <a:fld id="{3A98EE3D-8CD1-4C3F-BD1C-C98C9596463C}" type="slidenum">
              <a:rPr lang="en-US" smtClean="0"/>
              <a:pPr/>
              <a:t>17</a:t>
            </a:fld>
            <a:endParaRPr lang="en-US">
              <a:solidFill>
                <a:schemeClr val="tx1"/>
              </a:solidFill>
            </a:endParaRPr>
          </a:p>
        </p:txBody>
      </p:sp>
    </p:spTree>
    <p:extLst>
      <p:ext uri="{BB962C8B-B14F-4D97-AF65-F5344CB8AC3E}">
        <p14:creationId xmlns:p14="http://schemas.microsoft.com/office/powerpoint/2010/main" val="2698897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3">
            <a:extLst>
              <a:ext uri="{FF2B5EF4-FFF2-40B4-BE49-F238E27FC236}">
                <a16:creationId xmlns:a16="http://schemas.microsoft.com/office/drawing/2014/main" id="{D31325FA-DA52-4781-9430-E0A518DC972B}"/>
              </a:ext>
            </a:extLst>
          </p:cNvPr>
          <p:cNvPicPr>
            <a:picLocks noChangeAspect="1"/>
          </p:cNvPicPr>
          <p:nvPr/>
        </p:nvPicPr>
        <p:blipFill>
          <a:blip r:embed="rId3"/>
          <a:stretch>
            <a:fillRect/>
          </a:stretch>
        </p:blipFill>
        <p:spPr>
          <a:xfrm>
            <a:off x="646446" y="587322"/>
            <a:ext cx="10904691" cy="5633812"/>
          </a:xfrm>
          <a:prstGeom prst="rect">
            <a:avLst/>
          </a:prstGeom>
        </p:spPr>
      </p:pic>
      <p:sp>
        <p:nvSpPr>
          <p:cNvPr id="4" name="Slide Number Placeholder 3">
            <a:extLst>
              <a:ext uri="{FF2B5EF4-FFF2-40B4-BE49-F238E27FC236}">
                <a16:creationId xmlns:a16="http://schemas.microsoft.com/office/drawing/2014/main" id="{947F05C3-8385-45FB-B087-6385F809A30F}"/>
              </a:ext>
            </a:extLst>
          </p:cNvPr>
          <p:cNvSpPr>
            <a:spLocks noGrp="1"/>
          </p:cNvSpPr>
          <p:nvPr>
            <p:ph type="sldNum" sz="quarter" idx="12"/>
          </p:nvPr>
        </p:nvSpPr>
        <p:spPr/>
        <p:txBody>
          <a:bodyPr/>
          <a:lstStyle/>
          <a:p>
            <a:fld id="{3A98EE3D-8CD1-4C3F-BD1C-C98C9596463C}" type="slidenum">
              <a:rPr lang="en-US" noProof="0" smtClean="0"/>
              <a:t>18</a:t>
            </a:fld>
            <a:endParaRPr lang="en-US" noProof="0"/>
          </a:p>
        </p:txBody>
      </p:sp>
    </p:spTree>
    <p:extLst>
      <p:ext uri="{BB962C8B-B14F-4D97-AF65-F5344CB8AC3E}">
        <p14:creationId xmlns:p14="http://schemas.microsoft.com/office/powerpoint/2010/main" val="95992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54783A0-0A7B-449D-A534-A11E28B5DDDE}"/>
              </a:ext>
            </a:extLst>
          </p:cNvPr>
          <p:cNvSpPr>
            <a:spLocks noGrp="1"/>
          </p:cNvSpPr>
          <p:nvPr>
            <p:ph type="title"/>
          </p:nvPr>
        </p:nvSpPr>
        <p:spPr>
          <a:xfrm>
            <a:off x="979154" y="2778369"/>
            <a:ext cx="3991430" cy="1371600"/>
          </a:xfrm>
        </p:spPr>
        <p:txBody>
          <a:bodyPr>
            <a:normAutofit fontScale="90000"/>
          </a:bodyPr>
          <a:lstStyle/>
          <a:p>
            <a:pPr algn="l"/>
            <a:r>
              <a:rPr lang="de-DE" sz="3200" b="1"/>
              <a:t>Potenzial zum Zeiteinsparen und den Gewinn zu maximieren</a:t>
            </a:r>
          </a:p>
        </p:txBody>
      </p:sp>
      <p:sp>
        <p:nvSpPr>
          <p:cNvPr id="2" name="Inhaltsplatzhalter 1">
            <a:extLst>
              <a:ext uri="{FF2B5EF4-FFF2-40B4-BE49-F238E27FC236}">
                <a16:creationId xmlns:a16="http://schemas.microsoft.com/office/drawing/2014/main" id="{70B159C8-9B58-49BF-9B60-C8B03008D4B0}"/>
              </a:ext>
            </a:extLst>
          </p:cNvPr>
          <p:cNvSpPr>
            <a:spLocks noGrp="1"/>
          </p:cNvSpPr>
          <p:nvPr>
            <p:ph sz="half" idx="4294967295"/>
          </p:nvPr>
        </p:nvSpPr>
        <p:spPr>
          <a:xfrm>
            <a:off x="5471160" y="1059375"/>
            <a:ext cx="5970563" cy="4909429"/>
          </a:xfrm>
        </p:spPr>
        <p:txBody>
          <a:bodyPr anchor="ctr">
            <a:normAutofit/>
          </a:bodyPr>
          <a:lstStyle/>
          <a:p>
            <a:pPr marL="40640" lvl="1" indent="0">
              <a:lnSpc>
                <a:spcPct val="150000"/>
              </a:lnSpc>
              <a:buNone/>
            </a:pPr>
            <a:r>
              <a:rPr lang="de-DE" sz="2000"/>
              <a:t>	 Geringes Fahrtaufkommen</a:t>
            </a:r>
          </a:p>
          <a:p>
            <a:pPr marL="40640" lvl="1" indent="0">
              <a:lnSpc>
                <a:spcPct val="150000"/>
              </a:lnSpc>
              <a:buNone/>
            </a:pPr>
            <a:endParaRPr lang="de-DE" sz="2000"/>
          </a:p>
          <a:p>
            <a:pPr marL="40640" lvl="1" indent="0">
              <a:lnSpc>
                <a:spcPct val="150000"/>
              </a:lnSpc>
              <a:buNone/>
            </a:pPr>
            <a:endParaRPr lang="de-DE" sz="2000"/>
          </a:p>
          <a:p>
            <a:pPr marL="40640" lvl="1" indent="0">
              <a:lnSpc>
                <a:spcPct val="150000"/>
              </a:lnSpc>
              <a:buNone/>
            </a:pPr>
            <a:r>
              <a:rPr lang="de-DE" sz="2000"/>
              <a:t>	 Zwischen 8 und 19Uhr die langsamste 	 Zeitspanne</a:t>
            </a:r>
          </a:p>
          <a:p>
            <a:pPr marL="383540" lvl="1"/>
            <a:endParaRPr lang="de-DE" sz="2000"/>
          </a:p>
          <a:p>
            <a:pPr marL="383540" lvl="1"/>
            <a:endParaRPr lang="de-DE" sz="2000" b="1"/>
          </a:p>
        </p:txBody>
      </p:sp>
      <p:pic>
        <p:nvPicPr>
          <p:cNvPr id="7" name="Picture 6">
            <a:extLst>
              <a:ext uri="{FF2B5EF4-FFF2-40B4-BE49-F238E27FC236}">
                <a16:creationId xmlns:a16="http://schemas.microsoft.com/office/drawing/2014/main" id="{D54D2F83-1627-44EB-897E-0F49C048EB3D}"/>
              </a:ext>
            </a:extLst>
          </p:cNvPr>
          <p:cNvPicPr>
            <a:picLocks noChangeAspect="1"/>
          </p:cNvPicPr>
          <p:nvPr/>
        </p:nvPicPr>
        <p:blipFill>
          <a:blip r:embed="rId3"/>
          <a:stretch>
            <a:fillRect/>
          </a:stretch>
        </p:blipFill>
        <p:spPr>
          <a:xfrm>
            <a:off x="5106556" y="916940"/>
            <a:ext cx="228632" cy="5194300"/>
          </a:xfrm>
          <a:prstGeom prst="rect">
            <a:avLst/>
          </a:prstGeom>
        </p:spPr>
      </p:pic>
      <p:pic>
        <p:nvPicPr>
          <p:cNvPr id="10" name="Graphic 9" descr="Gauge">
            <a:extLst>
              <a:ext uri="{FF2B5EF4-FFF2-40B4-BE49-F238E27FC236}">
                <a16:creationId xmlns:a16="http://schemas.microsoft.com/office/drawing/2014/main" id="{76C041FD-D969-40E6-B045-C14D0DEE7F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5188" y="1561868"/>
            <a:ext cx="914400" cy="914400"/>
          </a:xfrm>
          <a:prstGeom prst="rect">
            <a:avLst/>
          </a:prstGeom>
        </p:spPr>
      </p:pic>
      <p:pic>
        <p:nvPicPr>
          <p:cNvPr id="12" name="Graphic 11" descr="Speedometer Low">
            <a:extLst>
              <a:ext uri="{FF2B5EF4-FFF2-40B4-BE49-F238E27FC236}">
                <a16:creationId xmlns:a16="http://schemas.microsoft.com/office/drawing/2014/main" id="{9AA173AA-9D55-4BA4-A745-8548C8D02D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5188" y="3429000"/>
            <a:ext cx="914400" cy="914400"/>
          </a:xfrm>
          <a:prstGeom prst="rect">
            <a:avLst/>
          </a:prstGeom>
        </p:spPr>
      </p:pic>
      <p:sp>
        <p:nvSpPr>
          <p:cNvPr id="5" name="Slide Number Placeholder 4">
            <a:extLst>
              <a:ext uri="{FF2B5EF4-FFF2-40B4-BE49-F238E27FC236}">
                <a16:creationId xmlns:a16="http://schemas.microsoft.com/office/drawing/2014/main" id="{DF61C897-51C4-4799-8358-332D1D562E3E}"/>
              </a:ext>
            </a:extLst>
          </p:cNvPr>
          <p:cNvSpPr>
            <a:spLocks noGrp="1"/>
          </p:cNvSpPr>
          <p:nvPr>
            <p:ph type="sldNum" sz="quarter" idx="12"/>
          </p:nvPr>
        </p:nvSpPr>
        <p:spPr/>
        <p:txBody>
          <a:bodyPr/>
          <a:lstStyle/>
          <a:p>
            <a:fld id="{3A98EE3D-8CD1-4C3F-BD1C-C98C9596463C}" type="slidenum">
              <a:rPr lang="en-US" smtClean="0"/>
              <a:pPr/>
              <a:t>19</a:t>
            </a:fld>
            <a:endParaRPr lang="en-US">
              <a:solidFill>
                <a:schemeClr val="tx1"/>
              </a:solidFill>
            </a:endParaRPr>
          </a:p>
        </p:txBody>
      </p:sp>
    </p:spTree>
    <p:extLst>
      <p:ext uri="{BB962C8B-B14F-4D97-AF65-F5344CB8AC3E}">
        <p14:creationId xmlns:p14="http://schemas.microsoft.com/office/powerpoint/2010/main" val="1000271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descr="Taxi">
            <a:extLst>
              <a:ext uri="{FF2B5EF4-FFF2-40B4-BE49-F238E27FC236}">
                <a16:creationId xmlns:a16="http://schemas.microsoft.com/office/drawing/2014/main" id="{F3D27E1A-D051-4C35-B1FF-6B402BE6A98E}"/>
              </a:ext>
            </a:extLst>
          </p:cNvPr>
          <p:cNvSpPr/>
          <p:nvPr/>
        </p:nvSpPr>
        <p:spPr>
          <a:xfrm>
            <a:off x="1577268" y="2357405"/>
            <a:ext cx="1575060" cy="1614388"/>
          </a:xfrm>
          <a:prstGeom prst="roundRect">
            <a:avLst>
              <a:gd name="adj" fmla="val 10000"/>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Freeform: Shape 5">
            <a:extLst>
              <a:ext uri="{FF2B5EF4-FFF2-40B4-BE49-F238E27FC236}">
                <a16:creationId xmlns:a16="http://schemas.microsoft.com/office/drawing/2014/main" id="{47715DE4-806F-4656-ABF5-7E2F40BDA1DD}"/>
              </a:ext>
            </a:extLst>
          </p:cNvPr>
          <p:cNvSpPr/>
          <p:nvPr/>
        </p:nvSpPr>
        <p:spPr>
          <a:xfrm>
            <a:off x="1099558" y="3380610"/>
            <a:ext cx="2589153" cy="2350492"/>
          </a:xfrm>
          <a:custGeom>
            <a:avLst/>
            <a:gdLst>
              <a:gd name="connsiteX0" fmla="*/ 0 w 2589153"/>
              <a:gd name="connsiteY0" fmla="*/ 235049 h 2350492"/>
              <a:gd name="connsiteX1" fmla="*/ 235049 w 2589153"/>
              <a:gd name="connsiteY1" fmla="*/ 0 h 2350492"/>
              <a:gd name="connsiteX2" fmla="*/ 2354104 w 2589153"/>
              <a:gd name="connsiteY2" fmla="*/ 0 h 2350492"/>
              <a:gd name="connsiteX3" fmla="*/ 2589153 w 2589153"/>
              <a:gd name="connsiteY3" fmla="*/ 235049 h 2350492"/>
              <a:gd name="connsiteX4" fmla="*/ 2589153 w 2589153"/>
              <a:gd name="connsiteY4" fmla="*/ 2115443 h 2350492"/>
              <a:gd name="connsiteX5" fmla="*/ 2354104 w 2589153"/>
              <a:gd name="connsiteY5" fmla="*/ 2350492 h 2350492"/>
              <a:gd name="connsiteX6" fmla="*/ 235049 w 2589153"/>
              <a:gd name="connsiteY6" fmla="*/ 2350492 h 2350492"/>
              <a:gd name="connsiteX7" fmla="*/ 0 w 2589153"/>
              <a:gd name="connsiteY7" fmla="*/ 2115443 h 2350492"/>
              <a:gd name="connsiteX8" fmla="*/ 0 w 2589153"/>
              <a:gd name="connsiteY8" fmla="*/ 235049 h 23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153" h="2350492">
                <a:moveTo>
                  <a:pt x="0" y="235049"/>
                </a:moveTo>
                <a:cubicBezTo>
                  <a:pt x="0" y="105235"/>
                  <a:pt x="105235" y="0"/>
                  <a:pt x="235049" y="0"/>
                </a:cubicBezTo>
                <a:lnTo>
                  <a:pt x="2354104" y="0"/>
                </a:lnTo>
                <a:cubicBezTo>
                  <a:pt x="2483918" y="0"/>
                  <a:pt x="2589153" y="105235"/>
                  <a:pt x="2589153" y="235049"/>
                </a:cubicBezTo>
                <a:lnTo>
                  <a:pt x="2589153" y="2115443"/>
                </a:lnTo>
                <a:cubicBezTo>
                  <a:pt x="2589153" y="2245257"/>
                  <a:pt x="2483918" y="2350492"/>
                  <a:pt x="2354104" y="2350492"/>
                </a:cubicBezTo>
                <a:lnTo>
                  <a:pt x="235049" y="2350492"/>
                </a:lnTo>
                <a:cubicBezTo>
                  <a:pt x="105235" y="2350492"/>
                  <a:pt x="0" y="2245257"/>
                  <a:pt x="0" y="2115443"/>
                </a:cubicBezTo>
                <a:lnTo>
                  <a:pt x="0" y="235049"/>
                </a:lnTo>
                <a:close/>
              </a:path>
            </a:pathLst>
          </a:custGeom>
          <a:no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spcFirstLastPara="0" vert="horz" wrap="square" lIns="129804" tIns="129804" rIns="129804" bIns="129804"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173.000.000 </a:t>
            </a:r>
            <a:r>
              <a:rPr lang="en-US" sz="1600" kern="1200" err="1">
                <a:solidFill>
                  <a:schemeClr val="tx1"/>
                </a:solidFill>
              </a:rPr>
              <a:t>Daten</a:t>
            </a:r>
            <a:endParaRPr lang="en-US" sz="1600" kern="1200">
              <a:solidFill>
                <a:schemeClr val="tx1"/>
              </a:solidFill>
            </a:endParaRPr>
          </a:p>
        </p:txBody>
      </p:sp>
      <p:sp>
        <p:nvSpPr>
          <p:cNvPr id="7" name="Freeform: Shape 6">
            <a:extLst>
              <a:ext uri="{FF2B5EF4-FFF2-40B4-BE49-F238E27FC236}">
                <a16:creationId xmlns:a16="http://schemas.microsoft.com/office/drawing/2014/main" id="{368E9F96-FC6E-4FA0-A7FA-B6384451D91E}"/>
              </a:ext>
            </a:extLst>
          </p:cNvPr>
          <p:cNvSpPr/>
          <p:nvPr/>
        </p:nvSpPr>
        <p:spPr>
          <a:xfrm>
            <a:off x="3858468" y="2853531"/>
            <a:ext cx="706139" cy="622137"/>
          </a:xfrm>
          <a:custGeom>
            <a:avLst/>
            <a:gdLst>
              <a:gd name="connsiteX0" fmla="*/ 0 w 706139"/>
              <a:gd name="connsiteY0" fmla="*/ 124427 h 622137"/>
              <a:gd name="connsiteX1" fmla="*/ 395071 w 706139"/>
              <a:gd name="connsiteY1" fmla="*/ 124427 h 622137"/>
              <a:gd name="connsiteX2" fmla="*/ 395071 w 706139"/>
              <a:gd name="connsiteY2" fmla="*/ 0 h 622137"/>
              <a:gd name="connsiteX3" fmla="*/ 706139 w 706139"/>
              <a:gd name="connsiteY3" fmla="*/ 311069 h 622137"/>
              <a:gd name="connsiteX4" fmla="*/ 395071 w 706139"/>
              <a:gd name="connsiteY4" fmla="*/ 622137 h 622137"/>
              <a:gd name="connsiteX5" fmla="*/ 395071 w 706139"/>
              <a:gd name="connsiteY5" fmla="*/ 497710 h 622137"/>
              <a:gd name="connsiteX6" fmla="*/ 0 w 706139"/>
              <a:gd name="connsiteY6" fmla="*/ 497710 h 622137"/>
              <a:gd name="connsiteX7" fmla="*/ 0 w 706139"/>
              <a:gd name="connsiteY7" fmla="*/ 124427 h 62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139" h="622137">
                <a:moveTo>
                  <a:pt x="0" y="124427"/>
                </a:moveTo>
                <a:lnTo>
                  <a:pt x="395071" y="124427"/>
                </a:lnTo>
                <a:lnTo>
                  <a:pt x="395071" y="0"/>
                </a:lnTo>
                <a:lnTo>
                  <a:pt x="706139" y="311069"/>
                </a:lnTo>
                <a:lnTo>
                  <a:pt x="395071" y="622137"/>
                </a:lnTo>
                <a:lnTo>
                  <a:pt x="395071" y="497710"/>
                </a:lnTo>
                <a:lnTo>
                  <a:pt x="0" y="497710"/>
                </a:lnTo>
                <a:lnTo>
                  <a:pt x="0" y="124427"/>
                </a:lnTo>
                <a:close/>
              </a:path>
            </a:pathLst>
          </a:custGeom>
          <a:solidFill>
            <a:schemeClr val="accent3"/>
          </a:solidFill>
        </p:spPr>
        <p:style>
          <a:lnRef idx="0">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0" tIns="124427" rIns="186641" bIns="124427" numCol="1" spcCol="1270" anchor="ctr" anchorCtr="0">
            <a:noAutofit/>
          </a:bodyPr>
          <a:lstStyle/>
          <a:p>
            <a:pPr marL="0" lvl="0" indent="0" algn="ctr" defTabSz="1155700">
              <a:lnSpc>
                <a:spcPct val="90000"/>
              </a:lnSpc>
              <a:spcBef>
                <a:spcPct val="0"/>
              </a:spcBef>
              <a:spcAft>
                <a:spcPct val="35000"/>
              </a:spcAft>
              <a:buNone/>
            </a:pPr>
            <a:endParaRPr lang="en-US" sz="2600" kern="1200">
              <a:solidFill>
                <a:schemeClr val="tx1"/>
              </a:solidFill>
            </a:endParaRPr>
          </a:p>
        </p:txBody>
      </p:sp>
      <p:sp>
        <p:nvSpPr>
          <p:cNvPr id="8" name="Rectangle: Rounded Corners 7" descr="Network">
            <a:extLst>
              <a:ext uri="{FF2B5EF4-FFF2-40B4-BE49-F238E27FC236}">
                <a16:creationId xmlns:a16="http://schemas.microsoft.com/office/drawing/2014/main" id="{DA31D746-49F8-4E8B-9C34-66CA5FE540F3}"/>
              </a:ext>
            </a:extLst>
          </p:cNvPr>
          <p:cNvSpPr/>
          <p:nvPr/>
        </p:nvSpPr>
        <p:spPr>
          <a:xfrm>
            <a:off x="5169870" y="2357405"/>
            <a:ext cx="1575060" cy="1614388"/>
          </a:xfrm>
          <a:prstGeom prst="roundRect">
            <a:avLst>
              <a:gd name="adj" fmla="val 10000"/>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tint val="50000"/>
              <a:hueOff val="-209057"/>
              <a:satOff val="29953"/>
              <a:lumOff val="1103"/>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768CF9A9-EF10-45AB-948A-D7E1AD30FF48}"/>
              </a:ext>
            </a:extLst>
          </p:cNvPr>
          <p:cNvSpPr/>
          <p:nvPr/>
        </p:nvSpPr>
        <p:spPr>
          <a:xfrm>
            <a:off x="4692160" y="3380610"/>
            <a:ext cx="2589153" cy="2350492"/>
          </a:xfrm>
          <a:custGeom>
            <a:avLst/>
            <a:gdLst>
              <a:gd name="connsiteX0" fmla="*/ 0 w 2589153"/>
              <a:gd name="connsiteY0" fmla="*/ 235049 h 2350492"/>
              <a:gd name="connsiteX1" fmla="*/ 235049 w 2589153"/>
              <a:gd name="connsiteY1" fmla="*/ 0 h 2350492"/>
              <a:gd name="connsiteX2" fmla="*/ 2354104 w 2589153"/>
              <a:gd name="connsiteY2" fmla="*/ 0 h 2350492"/>
              <a:gd name="connsiteX3" fmla="*/ 2589153 w 2589153"/>
              <a:gd name="connsiteY3" fmla="*/ 235049 h 2350492"/>
              <a:gd name="connsiteX4" fmla="*/ 2589153 w 2589153"/>
              <a:gd name="connsiteY4" fmla="*/ 2115443 h 2350492"/>
              <a:gd name="connsiteX5" fmla="*/ 2354104 w 2589153"/>
              <a:gd name="connsiteY5" fmla="*/ 2350492 h 2350492"/>
              <a:gd name="connsiteX6" fmla="*/ 235049 w 2589153"/>
              <a:gd name="connsiteY6" fmla="*/ 2350492 h 2350492"/>
              <a:gd name="connsiteX7" fmla="*/ 0 w 2589153"/>
              <a:gd name="connsiteY7" fmla="*/ 2115443 h 2350492"/>
              <a:gd name="connsiteX8" fmla="*/ 0 w 2589153"/>
              <a:gd name="connsiteY8" fmla="*/ 235049 h 23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153" h="2350492">
                <a:moveTo>
                  <a:pt x="0" y="235049"/>
                </a:moveTo>
                <a:cubicBezTo>
                  <a:pt x="0" y="105235"/>
                  <a:pt x="105235" y="0"/>
                  <a:pt x="235049" y="0"/>
                </a:cubicBezTo>
                <a:lnTo>
                  <a:pt x="2354104" y="0"/>
                </a:lnTo>
                <a:cubicBezTo>
                  <a:pt x="2483918" y="0"/>
                  <a:pt x="2589153" y="105235"/>
                  <a:pt x="2589153" y="235049"/>
                </a:cubicBezTo>
                <a:lnTo>
                  <a:pt x="2589153" y="2115443"/>
                </a:lnTo>
                <a:cubicBezTo>
                  <a:pt x="2589153" y="2245257"/>
                  <a:pt x="2483918" y="2350492"/>
                  <a:pt x="2354104" y="2350492"/>
                </a:cubicBezTo>
                <a:lnTo>
                  <a:pt x="235049" y="2350492"/>
                </a:lnTo>
                <a:cubicBezTo>
                  <a:pt x="105235" y="2350492"/>
                  <a:pt x="0" y="2245257"/>
                  <a:pt x="0" y="2115443"/>
                </a:cubicBezTo>
                <a:lnTo>
                  <a:pt x="0" y="235049"/>
                </a:lnTo>
                <a:close/>
              </a:path>
            </a:pathLst>
          </a:custGeom>
          <a:no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spcFirstLastPara="0" vert="horz" wrap="square" lIns="129804" tIns="129804" rIns="129804" bIns="129804"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Big Data </a:t>
            </a:r>
            <a:r>
              <a:rPr lang="en-US" sz="1600" kern="1200" err="1">
                <a:solidFill>
                  <a:schemeClr val="tx1"/>
                </a:solidFill>
              </a:rPr>
              <a:t>Analysen</a:t>
            </a:r>
            <a:endParaRPr lang="en-US" sz="1600" kern="1200">
              <a:solidFill>
                <a:schemeClr val="tx1"/>
              </a:solidFill>
            </a:endParaRPr>
          </a:p>
        </p:txBody>
      </p:sp>
      <p:sp>
        <p:nvSpPr>
          <p:cNvPr id="10" name="Freeform: Shape 9">
            <a:extLst>
              <a:ext uri="{FF2B5EF4-FFF2-40B4-BE49-F238E27FC236}">
                <a16:creationId xmlns:a16="http://schemas.microsoft.com/office/drawing/2014/main" id="{4688A00F-5F50-4534-B69C-E87E2A827297}"/>
              </a:ext>
            </a:extLst>
          </p:cNvPr>
          <p:cNvSpPr/>
          <p:nvPr/>
        </p:nvSpPr>
        <p:spPr>
          <a:xfrm>
            <a:off x="7524536" y="2818949"/>
            <a:ext cx="705602" cy="622798"/>
          </a:xfrm>
          <a:custGeom>
            <a:avLst/>
            <a:gdLst>
              <a:gd name="connsiteX0" fmla="*/ 0 w 705602"/>
              <a:gd name="connsiteY0" fmla="*/ 124559 h 622797"/>
              <a:gd name="connsiteX1" fmla="*/ 394204 w 705602"/>
              <a:gd name="connsiteY1" fmla="*/ 124559 h 622797"/>
              <a:gd name="connsiteX2" fmla="*/ 394204 w 705602"/>
              <a:gd name="connsiteY2" fmla="*/ 0 h 622797"/>
              <a:gd name="connsiteX3" fmla="*/ 705602 w 705602"/>
              <a:gd name="connsiteY3" fmla="*/ 311399 h 622797"/>
              <a:gd name="connsiteX4" fmla="*/ 394204 w 705602"/>
              <a:gd name="connsiteY4" fmla="*/ 622797 h 622797"/>
              <a:gd name="connsiteX5" fmla="*/ 394204 w 705602"/>
              <a:gd name="connsiteY5" fmla="*/ 498238 h 622797"/>
              <a:gd name="connsiteX6" fmla="*/ 0 w 705602"/>
              <a:gd name="connsiteY6" fmla="*/ 498238 h 622797"/>
              <a:gd name="connsiteX7" fmla="*/ 0 w 705602"/>
              <a:gd name="connsiteY7" fmla="*/ 124559 h 62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602" h="622797">
                <a:moveTo>
                  <a:pt x="0" y="124559"/>
                </a:moveTo>
                <a:lnTo>
                  <a:pt x="394204" y="124559"/>
                </a:lnTo>
                <a:lnTo>
                  <a:pt x="394204" y="0"/>
                </a:lnTo>
                <a:lnTo>
                  <a:pt x="705602" y="311399"/>
                </a:lnTo>
                <a:lnTo>
                  <a:pt x="394204" y="622797"/>
                </a:lnTo>
                <a:lnTo>
                  <a:pt x="394204" y="498238"/>
                </a:lnTo>
                <a:lnTo>
                  <a:pt x="0" y="498238"/>
                </a:lnTo>
                <a:lnTo>
                  <a:pt x="0" y="124559"/>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24560" rIns="186839" bIns="124559" numCol="1" spcCol="1270" anchor="ctr" anchorCtr="0">
            <a:noAutofit/>
          </a:bodyPr>
          <a:lstStyle/>
          <a:p>
            <a:pPr marL="0" lvl="0" indent="0" algn="ctr" defTabSz="1155700">
              <a:lnSpc>
                <a:spcPct val="90000"/>
              </a:lnSpc>
              <a:spcBef>
                <a:spcPct val="0"/>
              </a:spcBef>
              <a:spcAft>
                <a:spcPct val="35000"/>
              </a:spcAft>
              <a:buNone/>
            </a:pPr>
            <a:endParaRPr lang="en-US" sz="2600" kern="1200">
              <a:solidFill>
                <a:schemeClr val="tx1"/>
              </a:solidFill>
            </a:endParaRPr>
          </a:p>
        </p:txBody>
      </p:sp>
      <p:sp>
        <p:nvSpPr>
          <p:cNvPr id="11" name="Rectangle: Rounded Corners 10">
            <a:extLst>
              <a:ext uri="{FF2B5EF4-FFF2-40B4-BE49-F238E27FC236}">
                <a16:creationId xmlns:a16="http://schemas.microsoft.com/office/drawing/2014/main" id="{0CC3EE48-C661-4A92-BC30-38FBA99F26D1}"/>
              </a:ext>
            </a:extLst>
          </p:cNvPr>
          <p:cNvSpPr/>
          <p:nvPr/>
        </p:nvSpPr>
        <p:spPr>
          <a:xfrm>
            <a:off x="8901897" y="2290828"/>
            <a:ext cx="1575060" cy="1614388"/>
          </a:xfrm>
          <a:prstGeom prst="roundRect">
            <a:avLst>
              <a:gd name="adj" fmla="val 10000"/>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1">
              <a:tint val="50000"/>
              <a:hueOff val="-418115"/>
              <a:satOff val="59906"/>
              <a:lumOff val="2207"/>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1CD5BCBD-A197-4EF0-AB2E-1C321C9961DA}"/>
              </a:ext>
            </a:extLst>
          </p:cNvPr>
          <p:cNvSpPr/>
          <p:nvPr/>
        </p:nvSpPr>
        <p:spPr>
          <a:xfrm>
            <a:off x="8284761" y="3180877"/>
            <a:ext cx="2868005" cy="2616803"/>
          </a:xfrm>
          <a:custGeom>
            <a:avLst/>
            <a:gdLst>
              <a:gd name="connsiteX0" fmla="*/ 0 w 2868005"/>
              <a:gd name="connsiteY0" fmla="*/ 261680 h 2616803"/>
              <a:gd name="connsiteX1" fmla="*/ 261680 w 2868005"/>
              <a:gd name="connsiteY1" fmla="*/ 0 h 2616803"/>
              <a:gd name="connsiteX2" fmla="*/ 2606325 w 2868005"/>
              <a:gd name="connsiteY2" fmla="*/ 0 h 2616803"/>
              <a:gd name="connsiteX3" fmla="*/ 2868005 w 2868005"/>
              <a:gd name="connsiteY3" fmla="*/ 261680 h 2616803"/>
              <a:gd name="connsiteX4" fmla="*/ 2868005 w 2868005"/>
              <a:gd name="connsiteY4" fmla="*/ 2355123 h 2616803"/>
              <a:gd name="connsiteX5" fmla="*/ 2606325 w 2868005"/>
              <a:gd name="connsiteY5" fmla="*/ 2616803 h 2616803"/>
              <a:gd name="connsiteX6" fmla="*/ 261680 w 2868005"/>
              <a:gd name="connsiteY6" fmla="*/ 2616803 h 2616803"/>
              <a:gd name="connsiteX7" fmla="*/ 0 w 2868005"/>
              <a:gd name="connsiteY7" fmla="*/ 2355123 h 2616803"/>
              <a:gd name="connsiteX8" fmla="*/ 0 w 2868005"/>
              <a:gd name="connsiteY8" fmla="*/ 261680 h 261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005" h="2616803">
                <a:moveTo>
                  <a:pt x="0" y="261680"/>
                </a:moveTo>
                <a:cubicBezTo>
                  <a:pt x="0" y="117158"/>
                  <a:pt x="117158" y="0"/>
                  <a:pt x="261680" y="0"/>
                </a:cubicBezTo>
                <a:lnTo>
                  <a:pt x="2606325" y="0"/>
                </a:lnTo>
                <a:cubicBezTo>
                  <a:pt x="2750847" y="0"/>
                  <a:pt x="2868005" y="117158"/>
                  <a:pt x="2868005" y="261680"/>
                </a:cubicBezTo>
                <a:lnTo>
                  <a:pt x="2868005" y="2355123"/>
                </a:lnTo>
                <a:cubicBezTo>
                  <a:pt x="2868005" y="2499645"/>
                  <a:pt x="2750847" y="2616803"/>
                  <a:pt x="2606325" y="2616803"/>
                </a:cubicBezTo>
                <a:lnTo>
                  <a:pt x="261680" y="2616803"/>
                </a:lnTo>
                <a:cubicBezTo>
                  <a:pt x="117158" y="2616803"/>
                  <a:pt x="0" y="2499645"/>
                  <a:pt x="0" y="2355123"/>
                </a:cubicBezTo>
                <a:lnTo>
                  <a:pt x="0" y="261680"/>
                </a:lnTo>
                <a:close/>
              </a:path>
            </a:pathLst>
          </a:custGeom>
          <a:no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spcFirstLastPara="0" vert="horz" wrap="square" lIns="152844" tIns="152844" rIns="152844" bIns="152844"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E-Taxis!</a:t>
            </a:r>
          </a:p>
        </p:txBody>
      </p:sp>
      <p:sp>
        <p:nvSpPr>
          <p:cNvPr id="4" name="Title 3">
            <a:extLst>
              <a:ext uri="{FF2B5EF4-FFF2-40B4-BE49-F238E27FC236}">
                <a16:creationId xmlns:a16="http://schemas.microsoft.com/office/drawing/2014/main" id="{234086AC-FC51-49C6-B841-5D69BC676C96}"/>
              </a:ext>
            </a:extLst>
          </p:cNvPr>
          <p:cNvSpPr>
            <a:spLocks noGrp="1"/>
          </p:cNvSpPr>
          <p:nvPr>
            <p:ph type="title"/>
          </p:nvPr>
        </p:nvSpPr>
        <p:spPr/>
        <p:txBody>
          <a:bodyPr/>
          <a:lstStyle/>
          <a:p>
            <a:endParaRPr lang="de-DE"/>
          </a:p>
        </p:txBody>
      </p:sp>
      <p:sp>
        <p:nvSpPr>
          <p:cNvPr id="14" name="Slide Number Placeholder 13">
            <a:extLst>
              <a:ext uri="{FF2B5EF4-FFF2-40B4-BE49-F238E27FC236}">
                <a16:creationId xmlns:a16="http://schemas.microsoft.com/office/drawing/2014/main" id="{1B6A2751-695B-4DE1-B8BD-233F6E39214E}"/>
              </a:ext>
            </a:extLst>
          </p:cNvPr>
          <p:cNvSpPr>
            <a:spLocks noGrp="1"/>
          </p:cNvSpPr>
          <p:nvPr>
            <p:ph type="sldNum" sz="quarter" idx="12"/>
          </p:nvPr>
        </p:nvSpPr>
        <p:spPr/>
        <p:txBody>
          <a:bodyPr/>
          <a:lstStyle/>
          <a:p>
            <a:fld id="{3A98EE3D-8CD1-4C3F-BD1C-C98C9596463C}" type="slidenum">
              <a:rPr lang="en-US" smtClean="0"/>
              <a:pPr/>
              <a:t>2</a:t>
            </a:fld>
            <a:endParaRPr lang="en-US">
              <a:solidFill>
                <a:schemeClr val="tx1"/>
              </a:solidFill>
            </a:endParaRPr>
          </a:p>
        </p:txBody>
      </p:sp>
    </p:spTree>
    <p:extLst>
      <p:ext uri="{BB962C8B-B14F-4D97-AF65-F5344CB8AC3E}">
        <p14:creationId xmlns:p14="http://schemas.microsoft.com/office/powerpoint/2010/main" val="402862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1">
            <a:extLst>
              <a:ext uri="{FF2B5EF4-FFF2-40B4-BE49-F238E27FC236}">
                <a16:creationId xmlns:a16="http://schemas.microsoft.com/office/drawing/2014/main" id="{6AEA79A1-2D13-4802-B7BC-463B0B4D9BA3}"/>
              </a:ext>
            </a:extLst>
          </p:cNvPr>
          <p:cNvGraphicFramePr>
            <a:graphicFrameLocks noGrp="1"/>
          </p:cNvGraphicFramePr>
          <p:nvPr>
            <p:ph idx="1"/>
            <p:extLst>
              <p:ext uri="{D42A27DB-BD31-4B8C-83A1-F6EECF244321}">
                <p14:modId xmlns:p14="http://schemas.microsoft.com/office/powerpoint/2010/main" val="2973682218"/>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el 2">
            <a:extLst>
              <a:ext uri="{FF2B5EF4-FFF2-40B4-BE49-F238E27FC236}">
                <a16:creationId xmlns:a16="http://schemas.microsoft.com/office/drawing/2014/main" id="{2ACBD760-1C4F-41C2-B9A5-61D9F334EA3A}"/>
              </a:ext>
            </a:extLst>
          </p:cNvPr>
          <p:cNvSpPr>
            <a:spLocks noGrp="1"/>
          </p:cNvSpPr>
          <p:nvPr>
            <p:ph type="title"/>
          </p:nvPr>
        </p:nvSpPr>
        <p:spPr/>
        <p:txBody>
          <a:bodyPr anchor="ctr">
            <a:normAutofit/>
          </a:bodyPr>
          <a:lstStyle/>
          <a:p>
            <a:r>
              <a:rPr lang="de-DE"/>
              <a:t>Riesige Datenmengen</a:t>
            </a:r>
          </a:p>
        </p:txBody>
      </p:sp>
      <p:sp>
        <p:nvSpPr>
          <p:cNvPr id="4" name="Slide Number Placeholder 3">
            <a:extLst>
              <a:ext uri="{FF2B5EF4-FFF2-40B4-BE49-F238E27FC236}">
                <a16:creationId xmlns:a16="http://schemas.microsoft.com/office/drawing/2014/main" id="{85D5B27F-A8E1-41FD-B2FC-F52EA4BE2B39}"/>
              </a:ext>
            </a:extLst>
          </p:cNvPr>
          <p:cNvSpPr>
            <a:spLocks noGrp="1"/>
          </p:cNvSpPr>
          <p:nvPr>
            <p:ph type="sldNum" sz="quarter" idx="12"/>
          </p:nvPr>
        </p:nvSpPr>
        <p:spPr/>
        <p:txBody>
          <a:bodyPr/>
          <a:lstStyle/>
          <a:p>
            <a:fld id="{3A98EE3D-8CD1-4C3F-BD1C-C98C9596463C}" type="slidenum">
              <a:rPr lang="en-US" smtClean="0"/>
              <a:pPr/>
              <a:t>20</a:t>
            </a:fld>
            <a:endParaRPr lang="en-US">
              <a:solidFill>
                <a:schemeClr val="tx1"/>
              </a:solidFill>
            </a:endParaRPr>
          </a:p>
        </p:txBody>
      </p:sp>
    </p:spTree>
    <p:extLst>
      <p:ext uri="{BB962C8B-B14F-4D97-AF65-F5344CB8AC3E}">
        <p14:creationId xmlns:p14="http://schemas.microsoft.com/office/powerpoint/2010/main" val="51061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a:extLst>
              <a:ext uri="{FF2B5EF4-FFF2-40B4-BE49-F238E27FC236}">
                <a16:creationId xmlns:a16="http://schemas.microsoft.com/office/drawing/2014/main" id="{1A3294E8-067D-491C-B09A-1295C4B86912}"/>
              </a:ext>
            </a:extLst>
          </p:cNvPr>
          <p:cNvPicPr>
            <a:picLocks noGrp="1" noChangeAspect="1"/>
          </p:cNvPicPr>
          <p:nvPr>
            <p:ph idx="1"/>
          </p:nvPr>
        </p:nvPicPr>
        <p:blipFill>
          <a:blip r:embed="rId3"/>
          <a:stretch>
            <a:fillRect/>
          </a:stretch>
        </p:blipFill>
        <p:spPr>
          <a:xfrm>
            <a:off x="2483331" y="1548606"/>
            <a:ext cx="7225337" cy="3760788"/>
          </a:xfrm>
        </p:spPr>
      </p:pic>
      <p:sp>
        <p:nvSpPr>
          <p:cNvPr id="3" name="Slide Number Placeholder 2">
            <a:extLst>
              <a:ext uri="{FF2B5EF4-FFF2-40B4-BE49-F238E27FC236}">
                <a16:creationId xmlns:a16="http://schemas.microsoft.com/office/drawing/2014/main" id="{36313506-9133-4FAA-8EC8-FD631E543468}"/>
              </a:ext>
            </a:extLst>
          </p:cNvPr>
          <p:cNvSpPr>
            <a:spLocks noGrp="1"/>
          </p:cNvSpPr>
          <p:nvPr>
            <p:ph type="sldNum" sz="quarter" idx="12"/>
          </p:nvPr>
        </p:nvSpPr>
        <p:spPr/>
        <p:txBody>
          <a:bodyPr/>
          <a:lstStyle/>
          <a:p>
            <a:fld id="{3A98EE3D-8CD1-4C3F-BD1C-C98C9596463C}" type="slidenum">
              <a:rPr lang="en-US" smtClean="0"/>
              <a:pPr/>
              <a:t>21</a:t>
            </a:fld>
            <a:endParaRPr lang="en-US">
              <a:solidFill>
                <a:schemeClr val="tx1"/>
              </a:solidFill>
            </a:endParaRPr>
          </a:p>
        </p:txBody>
      </p:sp>
    </p:spTree>
    <p:extLst>
      <p:ext uri="{BB962C8B-B14F-4D97-AF65-F5344CB8AC3E}">
        <p14:creationId xmlns:p14="http://schemas.microsoft.com/office/powerpoint/2010/main" val="2353814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E430A1E-F625-457A-A307-FE80E1DD2325}"/>
              </a:ext>
            </a:extLst>
          </p:cNvPr>
          <p:cNvPicPr>
            <a:picLocks noChangeAspect="1"/>
          </p:cNvPicPr>
          <p:nvPr/>
        </p:nvPicPr>
        <p:blipFill>
          <a:blip r:embed="rId3"/>
          <a:stretch>
            <a:fillRect/>
          </a:stretch>
        </p:blipFill>
        <p:spPr>
          <a:xfrm>
            <a:off x="1058097" y="789355"/>
            <a:ext cx="1461691" cy="761738"/>
          </a:xfrm>
          <a:prstGeom prst="rect">
            <a:avLst/>
          </a:prstGeom>
        </p:spPr>
      </p:pic>
      <p:graphicFrame>
        <p:nvGraphicFramePr>
          <p:cNvPr id="1290" name="Inhaltsplatzhalter 1">
            <a:extLst>
              <a:ext uri="{FF2B5EF4-FFF2-40B4-BE49-F238E27FC236}">
                <a16:creationId xmlns:a16="http://schemas.microsoft.com/office/drawing/2014/main" id="{16BAA3E5-35DC-4700-8222-56E5A3F71B0F}"/>
              </a:ext>
            </a:extLst>
          </p:cNvPr>
          <p:cNvGraphicFramePr>
            <a:graphicFrameLocks noGrp="1"/>
          </p:cNvGraphicFramePr>
          <p:nvPr>
            <p:ph idx="1"/>
            <p:extLst>
              <p:ext uri="{D42A27DB-BD31-4B8C-83A1-F6EECF244321}">
                <p14:modId xmlns:p14="http://schemas.microsoft.com/office/powerpoint/2010/main" val="3039932250"/>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F3722E66-B7C9-4B5A-B472-FBB5B633EA49}"/>
              </a:ext>
            </a:extLst>
          </p:cNvPr>
          <p:cNvSpPr>
            <a:spLocks noGrp="1"/>
          </p:cNvSpPr>
          <p:nvPr>
            <p:ph type="sldNum" sz="quarter" idx="12"/>
          </p:nvPr>
        </p:nvSpPr>
        <p:spPr/>
        <p:txBody>
          <a:bodyPr/>
          <a:lstStyle/>
          <a:p>
            <a:fld id="{3A98EE3D-8CD1-4C3F-BD1C-C98C9596463C}" type="slidenum">
              <a:rPr lang="en-US" smtClean="0"/>
              <a:pPr/>
              <a:t>22</a:t>
            </a:fld>
            <a:endParaRPr lang="en-US">
              <a:solidFill>
                <a:schemeClr val="tx1"/>
              </a:solidFill>
            </a:endParaRPr>
          </a:p>
        </p:txBody>
      </p:sp>
    </p:spTree>
    <p:extLst>
      <p:ext uri="{BB962C8B-B14F-4D97-AF65-F5344CB8AC3E}">
        <p14:creationId xmlns:p14="http://schemas.microsoft.com/office/powerpoint/2010/main" val="3422799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E76AAC7-9E47-4933-8845-891D233DCE7E}"/>
              </a:ext>
            </a:extLst>
          </p:cNvPr>
          <p:cNvSpPr>
            <a:spLocks noGrp="1"/>
          </p:cNvSpPr>
          <p:nvPr>
            <p:ph type="title"/>
          </p:nvPr>
        </p:nvSpPr>
        <p:spPr/>
        <p:txBody>
          <a:bodyPr/>
          <a:lstStyle/>
          <a:p>
            <a:r>
              <a:rPr lang="de-DE"/>
              <a:t>Ablaufdiagramm</a:t>
            </a:r>
          </a:p>
        </p:txBody>
      </p:sp>
      <p:pic>
        <p:nvPicPr>
          <p:cNvPr id="2" name="Grafik 3">
            <a:extLst>
              <a:ext uri="{FF2B5EF4-FFF2-40B4-BE49-F238E27FC236}">
                <a16:creationId xmlns:a16="http://schemas.microsoft.com/office/drawing/2014/main" id="{1B8E7B78-527F-4C23-98B3-249835E16AC1}"/>
              </a:ext>
            </a:extLst>
          </p:cNvPr>
          <p:cNvPicPr>
            <a:picLocks noChangeAspect="1"/>
          </p:cNvPicPr>
          <p:nvPr/>
        </p:nvPicPr>
        <p:blipFill>
          <a:blip r:embed="rId3"/>
          <a:stretch>
            <a:fillRect/>
          </a:stretch>
        </p:blipFill>
        <p:spPr>
          <a:xfrm>
            <a:off x="2613636" y="1535424"/>
            <a:ext cx="7032502" cy="4599829"/>
          </a:xfrm>
          <a:prstGeom prst="rect">
            <a:avLst/>
          </a:prstGeom>
        </p:spPr>
      </p:pic>
      <p:sp>
        <p:nvSpPr>
          <p:cNvPr id="5" name="Slide Number Placeholder 4">
            <a:extLst>
              <a:ext uri="{FF2B5EF4-FFF2-40B4-BE49-F238E27FC236}">
                <a16:creationId xmlns:a16="http://schemas.microsoft.com/office/drawing/2014/main" id="{92CB162D-B8B9-48A3-B323-467B164CD4F8}"/>
              </a:ext>
            </a:extLst>
          </p:cNvPr>
          <p:cNvSpPr>
            <a:spLocks noGrp="1"/>
          </p:cNvSpPr>
          <p:nvPr>
            <p:ph type="sldNum" sz="quarter" idx="12"/>
          </p:nvPr>
        </p:nvSpPr>
        <p:spPr/>
        <p:txBody>
          <a:bodyPr/>
          <a:lstStyle/>
          <a:p>
            <a:fld id="{3A98EE3D-8CD1-4C3F-BD1C-C98C9596463C}" type="slidenum">
              <a:rPr lang="en-US" smtClean="0"/>
              <a:pPr/>
              <a:t>23</a:t>
            </a:fld>
            <a:endParaRPr lang="en-US">
              <a:solidFill>
                <a:schemeClr val="tx1"/>
              </a:solidFill>
            </a:endParaRPr>
          </a:p>
        </p:txBody>
      </p:sp>
    </p:spTree>
    <p:extLst>
      <p:ext uri="{BB962C8B-B14F-4D97-AF65-F5344CB8AC3E}">
        <p14:creationId xmlns:p14="http://schemas.microsoft.com/office/powerpoint/2010/main" val="2945154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082A3-1343-42CB-8493-82F74F964A33}"/>
              </a:ext>
            </a:extLst>
          </p:cNvPr>
          <p:cNvSpPr>
            <a:spLocks noGrp="1"/>
          </p:cNvSpPr>
          <p:nvPr>
            <p:ph type="title"/>
          </p:nvPr>
        </p:nvSpPr>
        <p:spPr/>
        <p:txBody>
          <a:bodyPr>
            <a:normAutofit/>
          </a:bodyPr>
          <a:lstStyle/>
          <a:p>
            <a:pPr algn="ctr"/>
            <a:r>
              <a:rPr lang="de-DE">
                <a:cs typeface="Calibri Light"/>
              </a:rPr>
              <a:t>Zusammenfassung des Projekts</a:t>
            </a:r>
            <a:endParaRPr lang="de-DE"/>
          </a:p>
        </p:txBody>
      </p:sp>
      <p:pic>
        <p:nvPicPr>
          <p:cNvPr id="7" name="Grafik 6" descr="Offene Hand mit Pflanze">
            <a:extLst>
              <a:ext uri="{FF2B5EF4-FFF2-40B4-BE49-F238E27FC236}">
                <a16:creationId xmlns:a16="http://schemas.microsoft.com/office/drawing/2014/main" id="{CB5D5457-307B-4B3C-97BD-B5EE27970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8850" y="3421854"/>
            <a:ext cx="1500029" cy="1500029"/>
          </a:xfrm>
          <a:prstGeom prst="rect">
            <a:avLst/>
          </a:prstGeom>
        </p:spPr>
      </p:pic>
      <p:pic>
        <p:nvPicPr>
          <p:cNvPr id="9" name="Grafik 8" descr="Wecker">
            <a:extLst>
              <a:ext uri="{FF2B5EF4-FFF2-40B4-BE49-F238E27FC236}">
                <a16:creationId xmlns:a16="http://schemas.microsoft.com/office/drawing/2014/main" id="{103D64AA-EB0A-447E-BB7B-AE6ECC7D92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3121" y="3421854"/>
            <a:ext cx="1662703" cy="1662703"/>
          </a:xfrm>
          <a:prstGeom prst="rect">
            <a:avLst/>
          </a:prstGeom>
        </p:spPr>
      </p:pic>
      <p:pic>
        <p:nvPicPr>
          <p:cNvPr id="11" name="Grafik 10" descr="Fliegendes Geld">
            <a:extLst>
              <a:ext uri="{FF2B5EF4-FFF2-40B4-BE49-F238E27FC236}">
                <a16:creationId xmlns:a16="http://schemas.microsoft.com/office/drawing/2014/main" id="{56F13730-F882-46BC-9D6E-F999A615F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6721" y="1883297"/>
            <a:ext cx="1538557" cy="1538557"/>
          </a:xfrm>
          <a:prstGeom prst="rect">
            <a:avLst/>
          </a:prstGeom>
        </p:spPr>
      </p:pic>
      <p:sp>
        <p:nvSpPr>
          <p:cNvPr id="4" name="Slide Number Placeholder 3">
            <a:extLst>
              <a:ext uri="{FF2B5EF4-FFF2-40B4-BE49-F238E27FC236}">
                <a16:creationId xmlns:a16="http://schemas.microsoft.com/office/drawing/2014/main" id="{C3B08BD2-5519-45A3-91C0-566D6AB8E699}"/>
              </a:ext>
            </a:extLst>
          </p:cNvPr>
          <p:cNvSpPr>
            <a:spLocks noGrp="1"/>
          </p:cNvSpPr>
          <p:nvPr>
            <p:ph type="sldNum" sz="quarter" idx="12"/>
          </p:nvPr>
        </p:nvSpPr>
        <p:spPr/>
        <p:txBody>
          <a:bodyPr/>
          <a:lstStyle/>
          <a:p>
            <a:fld id="{3A98EE3D-8CD1-4C3F-BD1C-C98C9596463C}" type="slidenum">
              <a:rPr lang="en-US" smtClean="0"/>
              <a:pPr/>
              <a:t>24</a:t>
            </a:fld>
            <a:endParaRPr lang="en-US">
              <a:solidFill>
                <a:schemeClr val="tx1"/>
              </a:solidFill>
            </a:endParaRPr>
          </a:p>
        </p:txBody>
      </p:sp>
    </p:spTree>
    <p:extLst>
      <p:ext uri="{BB962C8B-B14F-4D97-AF65-F5344CB8AC3E}">
        <p14:creationId xmlns:p14="http://schemas.microsoft.com/office/powerpoint/2010/main" val="1803905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C0C966-A5D2-4E90-9BD8-81EEBC807B92}"/>
              </a:ext>
            </a:extLst>
          </p:cNvPr>
          <p:cNvSpPr>
            <a:spLocks noGrp="1"/>
          </p:cNvSpPr>
          <p:nvPr>
            <p:ph type="title"/>
          </p:nvPr>
        </p:nvSpPr>
        <p:spPr/>
        <p:txBody>
          <a:bodyPr/>
          <a:lstStyle/>
          <a:p>
            <a:r>
              <a:rPr lang="de-DE" err="1">
                <a:cs typeface="Calibri Light"/>
              </a:rPr>
              <a:t>BackUp</a:t>
            </a:r>
            <a:endParaRPr lang="de-DE"/>
          </a:p>
        </p:txBody>
      </p:sp>
      <p:sp>
        <p:nvSpPr>
          <p:cNvPr id="4" name="Slide Number Placeholder 3">
            <a:extLst>
              <a:ext uri="{FF2B5EF4-FFF2-40B4-BE49-F238E27FC236}">
                <a16:creationId xmlns:a16="http://schemas.microsoft.com/office/drawing/2014/main" id="{246A3CBF-8C22-4B6B-BA8D-71DB0906576F}"/>
              </a:ext>
            </a:extLst>
          </p:cNvPr>
          <p:cNvSpPr>
            <a:spLocks noGrp="1"/>
          </p:cNvSpPr>
          <p:nvPr>
            <p:ph type="sldNum" sz="quarter" idx="12"/>
          </p:nvPr>
        </p:nvSpPr>
        <p:spPr/>
        <p:txBody>
          <a:bodyPr/>
          <a:lstStyle/>
          <a:p>
            <a:fld id="{3A98EE3D-8CD1-4C3F-BD1C-C98C9596463C}" type="slidenum">
              <a:rPr lang="en-US" smtClean="0"/>
              <a:pPr/>
              <a:t>25</a:t>
            </a:fld>
            <a:endParaRPr lang="en-US">
              <a:solidFill>
                <a:schemeClr val="tx1"/>
              </a:solidFill>
            </a:endParaRPr>
          </a:p>
        </p:txBody>
      </p:sp>
    </p:spTree>
    <p:extLst>
      <p:ext uri="{BB962C8B-B14F-4D97-AF65-F5344CB8AC3E}">
        <p14:creationId xmlns:p14="http://schemas.microsoft.com/office/powerpoint/2010/main" val="487305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E3081C03-DC9F-49FC-AF48-E9E9E8DD4305}"/>
              </a:ext>
            </a:extLst>
          </p:cNvPr>
          <p:cNvSpPr txBox="1"/>
          <p:nvPr/>
        </p:nvSpPr>
        <p:spPr>
          <a:xfrm>
            <a:off x="4027470" y="3243035"/>
            <a:ext cx="3441842"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800" b="0" i="0" u="none" strike="noStrike" kern="1200" cap="none" spc="0" normalizeH="0" baseline="0" noProof="0">
                <a:ln>
                  <a:noFill/>
                </a:ln>
                <a:solidFill>
                  <a:srgbClr val="000000"/>
                </a:solidFill>
                <a:effectLst/>
                <a:uLnTx/>
                <a:uFillTx/>
                <a:latin typeface="Century Gothic" panose="020F0302020204030204"/>
                <a:ea typeface="+mn-ea"/>
                <a:cs typeface="+mn-cs"/>
              </a:rPr>
              <a:t>Wallbox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a:ln>
                  <a:noFill/>
                </a:ln>
                <a:solidFill>
                  <a:srgbClr val="000000"/>
                </a:solidFill>
                <a:effectLst/>
                <a:uLnTx/>
                <a:uFillTx/>
                <a:latin typeface="Century Gothic" panose="020F0302020204030204"/>
                <a:ea typeface="+mn-ea"/>
                <a:cs typeface="+mn-cs"/>
              </a:rPr>
              <a:t>   (200 – 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err="1">
                <a:ln>
                  <a:noFill/>
                </a:ln>
                <a:solidFill>
                  <a:srgbClr val="000000"/>
                </a:solidFill>
                <a:effectLst/>
                <a:uLnTx/>
                <a:uFillTx/>
                <a:latin typeface="Century Gothic" panose="020F0302020204030204"/>
                <a:ea typeface="+mn-ea"/>
                <a:cs typeface="+mn-cs"/>
              </a:rPr>
              <a:t>Dienstleistung</a:t>
            </a:r>
            <a:r>
              <a:rPr kumimoji="0" lang="en-GB" sz="2800" b="0" i="0" u="none" strike="noStrike" kern="1200" cap="none" spc="0" normalizeH="0" baseline="0" noProof="0">
                <a:ln>
                  <a:noFill/>
                </a:ln>
                <a:solidFill>
                  <a:srgbClr val="000000"/>
                </a:solidFill>
                <a:effectLst/>
                <a:uLnTx/>
                <a:uFillTx/>
                <a:latin typeface="Century Gothic" panose="020F0302020204030204"/>
                <a:ea typeface="+mn-ea"/>
                <a:cs typeface="+mn-cs"/>
              </a:rPr>
              <a:t> </a:t>
            </a:r>
            <a:r>
              <a:rPr kumimoji="0" lang="en-GB" sz="2800" b="0" i="0" u="none" strike="noStrike" kern="1200" cap="none" spc="0" normalizeH="0" baseline="0" noProof="0" err="1">
                <a:ln>
                  <a:noFill/>
                </a:ln>
                <a:solidFill>
                  <a:srgbClr val="000000"/>
                </a:solidFill>
                <a:effectLst/>
                <a:uLnTx/>
                <a:uFillTx/>
                <a:latin typeface="Century Gothic" panose="020F0302020204030204"/>
                <a:ea typeface="+mn-ea"/>
                <a:cs typeface="+mn-cs"/>
              </a:rPr>
              <a:t>meist</a:t>
            </a:r>
            <a:r>
              <a:rPr kumimoji="0" lang="en-GB" sz="2800" b="0" i="0" u="none" strike="noStrike" kern="1200" cap="none" spc="0" normalizeH="0" baseline="0" noProof="0">
                <a:ln>
                  <a:noFill/>
                </a:ln>
                <a:solidFill>
                  <a:srgbClr val="000000"/>
                </a:solidFill>
                <a:effectLst/>
                <a:uLnTx/>
                <a:uFillTx/>
                <a:latin typeface="Century Gothic" panose="020F0302020204030204"/>
                <a:ea typeface="+mn-ea"/>
                <a:cs typeface="+mn-cs"/>
              </a:rPr>
              <a:t> </a:t>
            </a:r>
            <a:r>
              <a:rPr kumimoji="0" lang="en-GB" sz="2800" b="0" i="0" u="none" strike="noStrike" kern="1200" cap="none" spc="0" normalizeH="0" baseline="0" noProof="0" err="1">
                <a:ln>
                  <a:noFill/>
                </a:ln>
                <a:solidFill>
                  <a:srgbClr val="000000"/>
                </a:solidFill>
                <a:effectLst/>
                <a:uLnTx/>
                <a:uFillTx/>
                <a:latin typeface="Century Gothic" panose="020F0302020204030204"/>
                <a:ea typeface="+mn-ea"/>
                <a:cs typeface="+mn-cs"/>
              </a:rPr>
              <a:t>durch</a:t>
            </a:r>
            <a:r>
              <a:rPr kumimoji="0" lang="en-GB" sz="2800" b="0" i="0" u="none" strike="noStrike" kern="1200" cap="none" spc="0" normalizeH="0" baseline="0" noProof="0">
                <a:ln>
                  <a:noFill/>
                </a:ln>
                <a:solidFill>
                  <a:srgbClr val="000000"/>
                </a:solidFill>
                <a:effectLst/>
                <a:uLnTx/>
                <a:uFillTx/>
                <a:latin typeface="Century Gothic" panose="020F0302020204030204"/>
                <a:ea typeface="+mn-ea"/>
                <a:cs typeface="+mn-cs"/>
              </a:rPr>
              <a:t> </a:t>
            </a:r>
            <a:r>
              <a:rPr kumimoji="0" lang="en-GB" sz="2800" b="0" i="0" u="none" strike="noStrike" kern="1200" cap="none" spc="0" normalizeH="0" baseline="0" noProof="0" err="1">
                <a:ln>
                  <a:noFill/>
                </a:ln>
                <a:solidFill>
                  <a:srgbClr val="000000"/>
                </a:solidFill>
                <a:effectLst/>
                <a:uLnTx/>
                <a:uFillTx/>
                <a:latin typeface="Century Gothic" panose="020F0302020204030204"/>
                <a:ea typeface="+mn-ea"/>
                <a:cs typeface="+mn-cs"/>
              </a:rPr>
              <a:t>Stromanbieter</a:t>
            </a:r>
            <a:r>
              <a:rPr kumimoji="0" lang="en-GB" sz="2800" b="0" i="0" u="none" strike="noStrike" kern="1200" cap="none" spc="0" normalizeH="0" baseline="0" noProof="0">
                <a:ln>
                  <a:noFill/>
                </a:ln>
                <a:solidFill>
                  <a:srgbClr val="000000"/>
                </a:solidFill>
                <a:effectLst/>
                <a:uLnTx/>
                <a:uFillTx/>
                <a:latin typeface="Century Gothic" panose="020F0302020204030204"/>
                <a:ea typeface="+mn-ea"/>
                <a:cs typeface="+mn-cs"/>
              </a:rPr>
              <a:t> </a:t>
            </a:r>
          </a:p>
        </p:txBody>
      </p:sp>
      <p:pic>
        <p:nvPicPr>
          <p:cNvPr id="4" name="Grafik 4" descr="Taxi">
            <a:extLst>
              <a:ext uri="{FF2B5EF4-FFF2-40B4-BE49-F238E27FC236}">
                <a16:creationId xmlns:a16="http://schemas.microsoft.com/office/drawing/2014/main" id="{2FB4C653-BF6C-45B4-BBF5-245F3FFADA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927585" y="1683657"/>
            <a:ext cx="914400" cy="914400"/>
          </a:xfrm>
        </p:spPr>
      </p:pic>
      <p:sp>
        <p:nvSpPr>
          <p:cNvPr id="2" name="Title 1">
            <a:extLst>
              <a:ext uri="{FF2B5EF4-FFF2-40B4-BE49-F238E27FC236}">
                <a16:creationId xmlns:a16="http://schemas.microsoft.com/office/drawing/2014/main" id="{E8394E1E-E60B-4A52-8A6E-342425924C8F}"/>
              </a:ext>
            </a:extLst>
          </p:cNvPr>
          <p:cNvSpPr>
            <a:spLocks noGrp="1"/>
          </p:cNvSpPr>
          <p:nvPr>
            <p:ph type="title"/>
          </p:nvPr>
        </p:nvSpPr>
        <p:spPr/>
        <p:txBody>
          <a:bodyPr/>
          <a:lstStyle/>
          <a:p>
            <a:r>
              <a:rPr lang="de-DE">
                <a:cs typeface="Calibri Light"/>
              </a:rPr>
              <a:t>Investitionen</a:t>
            </a:r>
            <a:endParaRPr lang="de-DE"/>
          </a:p>
        </p:txBody>
      </p:sp>
      <p:pic>
        <p:nvPicPr>
          <p:cNvPr id="6" name="Grafik 6" descr="Kraftstoff">
            <a:extLst>
              <a:ext uri="{FF2B5EF4-FFF2-40B4-BE49-F238E27FC236}">
                <a16:creationId xmlns:a16="http://schemas.microsoft.com/office/drawing/2014/main" id="{843C0DC8-2D01-4152-BF47-A9B6AD65FA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1300" y="1683657"/>
            <a:ext cx="914400" cy="914400"/>
          </a:xfrm>
          <a:prstGeom prst="rect">
            <a:avLst/>
          </a:prstGeom>
        </p:spPr>
      </p:pic>
      <p:pic>
        <p:nvPicPr>
          <p:cNvPr id="7" name="Grafik 7" descr="Leerer Akku">
            <a:extLst>
              <a:ext uri="{FF2B5EF4-FFF2-40B4-BE49-F238E27FC236}">
                <a16:creationId xmlns:a16="http://schemas.microsoft.com/office/drawing/2014/main" id="{52D3E815-A1C3-4BB2-81BE-2B397FE730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15227" y="1683657"/>
            <a:ext cx="914400" cy="914400"/>
          </a:xfrm>
          <a:prstGeom prst="rect">
            <a:avLst/>
          </a:prstGeom>
        </p:spPr>
      </p:pic>
      <p:graphicFrame>
        <p:nvGraphicFramePr>
          <p:cNvPr id="8" name="Tabelle 8">
            <a:extLst>
              <a:ext uri="{FF2B5EF4-FFF2-40B4-BE49-F238E27FC236}">
                <a16:creationId xmlns:a16="http://schemas.microsoft.com/office/drawing/2014/main" id="{88809EFE-1E69-4E1D-B4B6-210BB16CEE75}"/>
              </a:ext>
            </a:extLst>
          </p:cNvPr>
          <p:cNvGraphicFramePr>
            <a:graphicFrameLocks noGrp="1"/>
          </p:cNvGraphicFramePr>
          <p:nvPr>
            <p:extLst>
              <p:ext uri="{D42A27DB-BD31-4B8C-83A1-F6EECF244321}">
                <p14:modId xmlns:p14="http://schemas.microsoft.com/office/powerpoint/2010/main" val="626451390"/>
              </p:ext>
            </p:extLst>
          </p:nvPr>
        </p:nvGraphicFramePr>
        <p:xfrm>
          <a:off x="1079500" y="2848428"/>
          <a:ext cx="9796034" cy="394607"/>
        </p:xfrm>
        <a:graphic>
          <a:graphicData uri="http://schemas.openxmlformats.org/drawingml/2006/table">
            <a:tbl>
              <a:tblPr firstRow="1" bandRow="1">
                <a:tableStyleId>{5C22544A-7EE6-4342-B048-85BDC9FD1C3A}</a:tableStyleId>
              </a:tblPr>
              <a:tblGrid>
                <a:gridCol w="2971622">
                  <a:extLst>
                    <a:ext uri="{9D8B030D-6E8A-4147-A177-3AD203B41FA5}">
                      <a16:colId xmlns:a16="http://schemas.microsoft.com/office/drawing/2014/main" val="1236914632"/>
                    </a:ext>
                  </a:extLst>
                </a:gridCol>
                <a:gridCol w="3473677">
                  <a:extLst>
                    <a:ext uri="{9D8B030D-6E8A-4147-A177-3AD203B41FA5}">
                      <a16:colId xmlns:a16="http://schemas.microsoft.com/office/drawing/2014/main" val="4143699272"/>
                    </a:ext>
                  </a:extLst>
                </a:gridCol>
                <a:gridCol w="3350735">
                  <a:extLst>
                    <a:ext uri="{9D8B030D-6E8A-4147-A177-3AD203B41FA5}">
                      <a16:colId xmlns:a16="http://schemas.microsoft.com/office/drawing/2014/main" val="3282991150"/>
                    </a:ext>
                  </a:extLst>
                </a:gridCol>
              </a:tblGrid>
              <a:tr h="394607">
                <a:tc>
                  <a:txBody>
                    <a:bodyPr/>
                    <a:lstStyle/>
                    <a:p>
                      <a:pPr algn="ctr"/>
                      <a:r>
                        <a:rPr lang="de-DE">
                          <a:solidFill>
                            <a:schemeClr val="tx1"/>
                          </a:solidFill>
                        </a:rPr>
                        <a:t>Beliebte Modelle</a:t>
                      </a:r>
                    </a:p>
                  </a:txBody>
                  <a:tcPr/>
                </a:tc>
                <a:tc>
                  <a:txBody>
                    <a:bodyPr/>
                    <a:lstStyle/>
                    <a:p>
                      <a:pPr algn="ctr"/>
                      <a:r>
                        <a:rPr lang="de-DE">
                          <a:solidFill>
                            <a:schemeClr val="tx1"/>
                          </a:solidFill>
                        </a:rPr>
                        <a:t>200 - 2.000€ pro Ladestation</a:t>
                      </a:r>
                    </a:p>
                  </a:txBody>
                  <a:tcPr/>
                </a:tc>
                <a:tc>
                  <a:txBody>
                    <a:bodyPr/>
                    <a:lstStyle/>
                    <a:p>
                      <a:pPr algn="ctr"/>
                      <a:r>
                        <a:rPr lang="de-DE">
                          <a:solidFill>
                            <a:schemeClr val="tx1"/>
                          </a:solidFill>
                        </a:rPr>
                        <a:t>Ca. 14.000€ </a:t>
                      </a:r>
                    </a:p>
                  </a:txBody>
                  <a:tcPr/>
                </a:tc>
                <a:extLst>
                  <a:ext uri="{0D108BD9-81ED-4DB2-BD59-A6C34878D82A}">
                    <a16:rowId xmlns:a16="http://schemas.microsoft.com/office/drawing/2014/main" val="3850098563"/>
                  </a:ext>
                </a:extLst>
              </a:tr>
            </a:tbl>
          </a:graphicData>
        </a:graphic>
      </p:graphicFrame>
      <p:sp>
        <p:nvSpPr>
          <p:cNvPr id="3" name="Textfeld 2">
            <a:extLst>
              <a:ext uri="{FF2B5EF4-FFF2-40B4-BE49-F238E27FC236}">
                <a16:creationId xmlns:a16="http://schemas.microsoft.com/office/drawing/2014/main" id="{5A7CFD2E-2F9E-472E-BCF7-85725720020F}"/>
              </a:ext>
            </a:extLst>
          </p:cNvPr>
          <p:cNvSpPr txBox="1"/>
          <p:nvPr/>
        </p:nvSpPr>
        <p:spPr>
          <a:xfrm>
            <a:off x="869101" y="3243035"/>
            <a:ext cx="3031368" cy="954107"/>
          </a:xfrm>
          <a:prstGeom prst="rect">
            <a:avLst/>
          </a:prstGeom>
          <a:noFill/>
        </p:spPr>
        <p:txBody>
          <a:bodyPr wrap="square" lIns="91440" tIns="45720" rIns="91440" bIns="45720" rtlCol="0" anchor="t">
            <a:spAutoFit/>
          </a:bodyPr>
          <a:lstStyle/>
          <a:p>
            <a:pPr marL="457200" indent="-457200">
              <a:buFont typeface="Arial"/>
              <a:buChar char="•"/>
              <a:defRPr/>
            </a:pPr>
            <a:r>
              <a:rPr lang="de-DE" sz="2800">
                <a:solidFill>
                  <a:srgbClr val="000000"/>
                </a:solidFill>
                <a:latin typeface="Century Gothic" panose="020F0302020204030204"/>
              </a:rPr>
              <a:t>Tesla Model 3</a:t>
            </a:r>
          </a:p>
          <a:p>
            <a:pPr marL="457200" indent="-457200">
              <a:buFont typeface="Arial"/>
              <a:buChar char="•"/>
              <a:defRPr/>
            </a:pPr>
            <a:r>
              <a:rPr lang="de-DE" sz="2800">
                <a:solidFill>
                  <a:srgbClr val="000000"/>
                </a:solidFill>
                <a:latin typeface="Century Gothic" panose="020F0302020204030204"/>
              </a:rPr>
              <a:t>Hyundai Ioniq</a:t>
            </a:r>
          </a:p>
        </p:txBody>
      </p:sp>
      <p:sp>
        <p:nvSpPr>
          <p:cNvPr id="9" name="Textfeld 8">
            <a:extLst>
              <a:ext uri="{FF2B5EF4-FFF2-40B4-BE49-F238E27FC236}">
                <a16:creationId xmlns:a16="http://schemas.microsoft.com/office/drawing/2014/main" id="{98BBE74A-052B-46D1-9E81-1268051DAC85}"/>
              </a:ext>
            </a:extLst>
          </p:cNvPr>
          <p:cNvSpPr txBox="1"/>
          <p:nvPr/>
        </p:nvSpPr>
        <p:spPr>
          <a:xfrm>
            <a:off x="7551506" y="3243035"/>
            <a:ext cx="3441842"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a:ln>
                  <a:noFill/>
                </a:ln>
                <a:solidFill>
                  <a:srgbClr val="000000"/>
                </a:solidFill>
                <a:effectLst/>
                <a:uLnTx/>
                <a:uFillTx/>
                <a:latin typeface="Century Gothic" panose="020F0302020204030204"/>
                <a:ea typeface="+mn-ea"/>
                <a:cs typeface="+mn-cs"/>
              </a:rPr>
              <a:t>Garantie zwischen 100.000 – 160.000Km und/ oder 6-8 Jahre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srgbClr val="000000"/>
                </a:solidFill>
                <a:effectLst/>
                <a:uLnTx/>
                <a:uFillTx/>
                <a:latin typeface="Century Gothic" panose="020F0302020204030204"/>
                <a:ea typeface="+mn-ea"/>
                <a:cs typeface="+mn-cs"/>
              </a:rPr>
              <a:t>Ab 8 Jahren </a:t>
            </a:r>
            <a:r>
              <a:rPr kumimoji="0" lang="en-GB" sz="2400" b="0" i="0" u="none" strike="noStrike" kern="1200" cap="none" spc="0" normalizeH="0" baseline="0" noProof="0" err="1">
                <a:ln>
                  <a:noFill/>
                </a:ln>
                <a:solidFill>
                  <a:srgbClr val="000000"/>
                </a:solidFill>
                <a:effectLst/>
                <a:uLnTx/>
                <a:uFillTx/>
                <a:latin typeface="Century Gothic" panose="020F0302020204030204"/>
                <a:ea typeface="+mn-ea"/>
                <a:cs typeface="+mn-cs"/>
              </a:rPr>
              <a:t>ist</a:t>
            </a:r>
            <a:r>
              <a:rPr kumimoji="0" lang="en-GB" sz="2400" b="0" i="0" u="none" strike="noStrike" kern="1200" cap="none" spc="0" normalizeH="0" baseline="0" noProof="0">
                <a:ln>
                  <a:noFill/>
                </a:ln>
                <a:solidFill>
                  <a:srgbClr val="000000"/>
                </a:solidFill>
                <a:effectLst/>
                <a:uLnTx/>
                <a:uFillTx/>
                <a:latin typeface="Century Gothic" panose="020F0302020204030204"/>
                <a:ea typeface="+mn-ea"/>
                <a:cs typeface="+mn-cs"/>
              </a:rPr>
              <a:t> die </a:t>
            </a:r>
            <a:r>
              <a:rPr kumimoji="0" lang="en-GB" sz="2400" b="0" i="0" u="none" strike="noStrike" kern="1200" cap="none" spc="0" normalizeH="0" baseline="0" noProof="0" err="1">
                <a:ln>
                  <a:noFill/>
                </a:ln>
                <a:solidFill>
                  <a:srgbClr val="000000"/>
                </a:solidFill>
                <a:effectLst/>
                <a:uLnTx/>
                <a:uFillTx/>
                <a:latin typeface="Century Gothic" panose="020F0302020204030204"/>
                <a:ea typeface="+mn-ea"/>
                <a:cs typeface="+mn-cs"/>
              </a:rPr>
              <a:t>Kapazität</a:t>
            </a:r>
            <a:r>
              <a:rPr kumimoji="0" lang="en-GB" sz="2400" b="0" i="0" u="none" strike="noStrike" kern="1200" cap="none" spc="0" normalizeH="0" baseline="0" noProof="0">
                <a:ln>
                  <a:noFill/>
                </a:ln>
                <a:solidFill>
                  <a:srgbClr val="000000"/>
                </a:solidFill>
                <a:effectLst/>
                <a:uLnTx/>
                <a:uFillTx/>
                <a:latin typeface="Century Gothic" panose="020F0302020204030204"/>
                <a:ea typeface="+mn-ea"/>
                <a:cs typeface="+mn-cs"/>
              </a:rPr>
              <a:t> auf 70-80% </a:t>
            </a:r>
            <a:r>
              <a:rPr kumimoji="0" lang="en-GB" sz="2400" b="0" i="0" u="none" strike="noStrike" kern="1200" cap="none" spc="0" normalizeH="0" baseline="0" noProof="0" err="1">
                <a:ln>
                  <a:noFill/>
                </a:ln>
                <a:solidFill>
                  <a:srgbClr val="000000"/>
                </a:solidFill>
                <a:effectLst/>
                <a:uLnTx/>
                <a:uFillTx/>
                <a:latin typeface="Century Gothic" panose="020F0302020204030204"/>
                <a:ea typeface="+mn-ea"/>
                <a:cs typeface="+mn-cs"/>
              </a:rPr>
              <a:t>verringert</a:t>
            </a:r>
            <a:endParaRPr kumimoji="0" lang="en-GB" sz="2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 name="Slide Number Placeholder 10">
            <a:extLst>
              <a:ext uri="{FF2B5EF4-FFF2-40B4-BE49-F238E27FC236}">
                <a16:creationId xmlns:a16="http://schemas.microsoft.com/office/drawing/2014/main" id="{BDA164EC-9E8E-4417-955D-D90F9844DB91}"/>
              </a:ext>
            </a:extLst>
          </p:cNvPr>
          <p:cNvSpPr>
            <a:spLocks noGrp="1"/>
          </p:cNvSpPr>
          <p:nvPr>
            <p:ph type="sldNum" sz="quarter" idx="12"/>
          </p:nvPr>
        </p:nvSpPr>
        <p:spPr/>
        <p:txBody>
          <a:bodyPr/>
          <a:lstStyle/>
          <a:p>
            <a:fld id="{3A98EE3D-8CD1-4C3F-BD1C-C98C9596463C}" type="slidenum">
              <a:rPr lang="en-US" smtClean="0"/>
              <a:pPr/>
              <a:t>26</a:t>
            </a:fld>
            <a:endParaRPr lang="en-US">
              <a:solidFill>
                <a:schemeClr val="tx1"/>
              </a:solidFill>
            </a:endParaRPr>
          </a:p>
        </p:txBody>
      </p:sp>
      <p:sp>
        <p:nvSpPr>
          <p:cNvPr id="12" name="Titel 1">
            <a:extLst>
              <a:ext uri="{FF2B5EF4-FFF2-40B4-BE49-F238E27FC236}">
                <a16:creationId xmlns:a16="http://schemas.microsoft.com/office/drawing/2014/main" id="{328CCDAB-AB69-4C57-8641-574901EF22C4}"/>
              </a:ext>
            </a:extLst>
          </p:cNvPr>
          <p:cNvSpPr txBox="1">
            <a:spLocks/>
          </p:cNvSpPr>
          <p:nvPr/>
        </p:nvSpPr>
        <p:spPr>
          <a:xfrm>
            <a:off x="3507458" y="46037"/>
            <a:ext cx="7928186" cy="58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de-DE">
                <a:cs typeface="Calibri Light"/>
              </a:rPr>
              <a:t>BackUp</a:t>
            </a:r>
            <a:endParaRPr lang="de-DE"/>
          </a:p>
        </p:txBody>
      </p:sp>
    </p:spTree>
    <p:extLst>
      <p:ext uri="{BB962C8B-B14F-4D97-AF65-F5344CB8AC3E}">
        <p14:creationId xmlns:p14="http://schemas.microsoft.com/office/powerpoint/2010/main" val="399043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8FA96F-CBDE-4101-A1EC-BAD525A24EA4}"/>
              </a:ext>
            </a:extLst>
          </p:cNvPr>
          <p:cNvSpPr>
            <a:spLocks noGrp="1"/>
          </p:cNvSpPr>
          <p:nvPr>
            <p:ph idx="1"/>
          </p:nvPr>
        </p:nvSpPr>
        <p:spPr/>
        <p:txBody>
          <a:bodyPr vert="horz" lIns="91440" tIns="45720" rIns="91440" bIns="45720" rtlCol="0" anchor="t">
            <a:normAutofit/>
          </a:bodyPr>
          <a:lstStyle/>
          <a:p>
            <a:pPr marL="0" indent="0">
              <a:lnSpc>
                <a:spcPct val="150000"/>
              </a:lnSpc>
              <a:buNone/>
            </a:pPr>
            <a:r>
              <a:rPr lang="de-DE" sz="2200">
                <a:cs typeface="Calibri"/>
              </a:rPr>
              <a:t>Hybrid</a:t>
            </a:r>
          </a:p>
          <a:p>
            <a:pPr marL="0" indent="0">
              <a:lnSpc>
                <a:spcPct val="150000"/>
              </a:lnSpc>
              <a:buNone/>
            </a:pPr>
            <a:r>
              <a:rPr lang="de-DE">
                <a:cs typeface="Calibri"/>
              </a:rPr>
              <a:t>   + flexibel durch alternative Betankung</a:t>
            </a:r>
          </a:p>
          <a:p>
            <a:pPr marL="0" indent="0">
              <a:lnSpc>
                <a:spcPct val="150000"/>
              </a:lnSpc>
              <a:buNone/>
            </a:pPr>
            <a:r>
              <a:rPr lang="de-DE">
                <a:cs typeface="Calibri"/>
              </a:rPr>
              <a:t>   - 50km Reichweite (elektrisch)</a:t>
            </a:r>
          </a:p>
          <a:p>
            <a:pPr marL="0" indent="0">
              <a:lnSpc>
                <a:spcPct val="150000"/>
              </a:lnSpc>
              <a:buNone/>
            </a:pPr>
            <a:r>
              <a:rPr lang="de-DE">
                <a:cs typeface="Calibri"/>
              </a:rPr>
              <a:t>   - Verbrenner wird aktiv ab 50km/h</a:t>
            </a:r>
            <a:endParaRPr lang="de-DE"/>
          </a:p>
          <a:p>
            <a:pPr marL="0" indent="0">
              <a:lnSpc>
                <a:spcPct val="150000"/>
              </a:lnSpc>
              <a:buNone/>
            </a:pPr>
            <a:r>
              <a:rPr lang="de-DE">
                <a:cs typeface="Calibri"/>
              </a:rPr>
              <a:t>   - Gleiche Anschaffungskosten</a:t>
            </a:r>
            <a:br>
              <a:rPr lang="de-DE">
                <a:cs typeface="Calibri"/>
              </a:rPr>
            </a:br>
            <a:endParaRPr lang="de-DE"/>
          </a:p>
          <a:p>
            <a:pPr marL="0" indent="0">
              <a:buNone/>
            </a:pPr>
            <a:endParaRPr lang="de-DE" sz="2200">
              <a:cs typeface="Calibri"/>
            </a:endParaRPr>
          </a:p>
        </p:txBody>
      </p:sp>
      <p:sp>
        <p:nvSpPr>
          <p:cNvPr id="2" name="Title 1">
            <a:extLst>
              <a:ext uri="{FF2B5EF4-FFF2-40B4-BE49-F238E27FC236}">
                <a16:creationId xmlns:a16="http://schemas.microsoft.com/office/drawing/2014/main" id="{8D495F55-C438-44F6-96A7-0849C2B3F32E}"/>
              </a:ext>
            </a:extLst>
          </p:cNvPr>
          <p:cNvSpPr>
            <a:spLocks noGrp="1"/>
          </p:cNvSpPr>
          <p:nvPr>
            <p:ph type="title"/>
          </p:nvPr>
        </p:nvSpPr>
        <p:spPr/>
        <p:txBody>
          <a:bodyPr>
            <a:normAutofit fontScale="90000"/>
          </a:bodyPr>
          <a:lstStyle/>
          <a:p>
            <a:r>
              <a:rPr lang="de-DE" sz="4000">
                <a:solidFill>
                  <a:schemeClr val="tx1"/>
                </a:solidFill>
                <a:cs typeface="Calibri Light"/>
              </a:rPr>
              <a:t>Alternative zu den E-Autos</a:t>
            </a:r>
            <a:endParaRPr lang="de-DE" sz="4000">
              <a:solidFill>
                <a:schemeClr val="tx1"/>
              </a:solidFill>
            </a:endParaRPr>
          </a:p>
        </p:txBody>
      </p:sp>
      <p:pic>
        <p:nvPicPr>
          <p:cNvPr id="4" name="Grafik 4" descr="Windkraftanlagen vor blauem Himmel">
            <a:extLst>
              <a:ext uri="{FF2B5EF4-FFF2-40B4-BE49-F238E27FC236}">
                <a16:creationId xmlns:a16="http://schemas.microsoft.com/office/drawing/2014/main" id="{F5504A40-B8F2-482A-BA58-2EA00B799DAC}"/>
              </a:ext>
            </a:extLst>
          </p:cNvPr>
          <p:cNvPicPr>
            <a:picLocks noChangeAspect="1"/>
          </p:cNvPicPr>
          <p:nvPr/>
        </p:nvPicPr>
        <p:blipFill rotWithShape="1">
          <a:blip r:embed="rId2"/>
          <a:srcRect l="8355" r="3" b="3"/>
          <a:stretch/>
        </p:blipFill>
        <p:spPr>
          <a:xfrm>
            <a:off x="6445059" y="1746738"/>
            <a:ext cx="4912453" cy="3645028"/>
          </a:xfrm>
          <a:prstGeom prst="rect">
            <a:avLst/>
          </a:prstGeom>
        </p:spPr>
      </p:pic>
      <p:pic>
        <p:nvPicPr>
          <p:cNvPr id="6" name="Picture 5">
            <a:extLst>
              <a:ext uri="{FF2B5EF4-FFF2-40B4-BE49-F238E27FC236}">
                <a16:creationId xmlns:a16="http://schemas.microsoft.com/office/drawing/2014/main" id="{57FFE3C9-0552-4F63-B896-CBC304776E52}"/>
              </a:ext>
            </a:extLst>
          </p:cNvPr>
          <p:cNvPicPr>
            <a:picLocks noChangeAspect="1"/>
          </p:cNvPicPr>
          <p:nvPr/>
        </p:nvPicPr>
        <p:blipFill>
          <a:blip r:embed="rId3"/>
          <a:stretch>
            <a:fillRect/>
          </a:stretch>
        </p:blipFill>
        <p:spPr>
          <a:xfrm>
            <a:off x="6238960" y="1530455"/>
            <a:ext cx="228632" cy="4159250"/>
          </a:xfrm>
          <a:prstGeom prst="rect">
            <a:avLst/>
          </a:prstGeom>
        </p:spPr>
      </p:pic>
      <p:sp>
        <p:nvSpPr>
          <p:cNvPr id="7" name="Slide Number Placeholder 6">
            <a:extLst>
              <a:ext uri="{FF2B5EF4-FFF2-40B4-BE49-F238E27FC236}">
                <a16:creationId xmlns:a16="http://schemas.microsoft.com/office/drawing/2014/main" id="{42709DB0-5BA2-48DA-BE43-8BC23E853A4D}"/>
              </a:ext>
            </a:extLst>
          </p:cNvPr>
          <p:cNvSpPr>
            <a:spLocks noGrp="1"/>
          </p:cNvSpPr>
          <p:nvPr>
            <p:ph type="sldNum" sz="quarter" idx="12"/>
          </p:nvPr>
        </p:nvSpPr>
        <p:spPr/>
        <p:txBody>
          <a:bodyPr/>
          <a:lstStyle/>
          <a:p>
            <a:fld id="{3A98EE3D-8CD1-4C3F-BD1C-C98C9596463C}" type="slidenum">
              <a:rPr lang="en-US" smtClean="0"/>
              <a:pPr/>
              <a:t>27</a:t>
            </a:fld>
            <a:endParaRPr lang="en-US">
              <a:solidFill>
                <a:schemeClr val="tx1"/>
              </a:solidFill>
            </a:endParaRPr>
          </a:p>
        </p:txBody>
      </p:sp>
      <p:sp>
        <p:nvSpPr>
          <p:cNvPr id="9" name="Titel 1">
            <a:extLst>
              <a:ext uri="{FF2B5EF4-FFF2-40B4-BE49-F238E27FC236}">
                <a16:creationId xmlns:a16="http://schemas.microsoft.com/office/drawing/2014/main" id="{3F211A82-46FA-4C07-BCA4-9220638C16E7}"/>
              </a:ext>
            </a:extLst>
          </p:cNvPr>
          <p:cNvSpPr txBox="1">
            <a:spLocks/>
          </p:cNvSpPr>
          <p:nvPr/>
        </p:nvSpPr>
        <p:spPr>
          <a:xfrm>
            <a:off x="3507458" y="46037"/>
            <a:ext cx="7928186" cy="58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de-DE" err="1">
                <a:cs typeface="Calibri Light"/>
              </a:rPr>
              <a:t>BackUp</a:t>
            </a:r>
            <a:endParaRPr lang="de-DE"/>
          </a:p>
        </p:txBody>
      </p:sp>
    </p:spTree>
    <p:extLst>
      <p:ext uri="{BB962C8B-B14F-4D97-AF65-F5344CB8AC3E}">
        <p14:creationId xmlns:p14="http://schemas.microsoft.com/office/powerpoint/2010/main" val="3067885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456AE5-1B1D-4CA4-A3EA-1C7AD76DF092}"/>
              </a:ext>
            </a:extLst>
          </p:cNvPr>
          <p:cNvSpPr>
            <a:spLocks noGrp="1"/>
          </p:cNvSpPr>
          <p:nvPr>
            <p:ph type="title"/>
          </p:nvPr>
        </p:nvSpPr>
        <p:spPr/>
        <p:txBody>
          <a:bodyPr/>
          <a:lstStyle/>
          <a:p>
            <a:endParaRPr lang="de-DE"/>
          </a:p>
        </p:txBody>
      </p:sp>
      <p:pic>
        <p:nvPicPr>
          <p:cNvPr id="5" name="Grafik 4">
            <a:extLst>
              <a:ext uri="{FF2B5EF4-FFF2-40B4-BE49-F238E27FC236}">
                <a16:creationId xmlns:a16="http://schemas.microsoft.com/office/drawing/2014/main" id="{52D0291E-45DC-4599-9A0D-D3EAD152EBA0}"/>
              </a:ext>
            </a:extLst>
          </p:cNvPr>
          <p:cNvPicPr>
            <a:picLocks noChangeAspect="1"/>
          </p:cNvPicPr>
          <p:nvPr/>
        </p:nvPicPr>
        <p:blipFill>
          <a:blip r:embed="rId2"/>
          <a:stretch>
            <a:fillRect/>
          </a:stretch>
        </p:blipFill>
        <p:spPr>
          <a:xfrm>
            <a:off x="914400" y="2502742"/>
            <a:ext cx="10363200" cy="1238250"/>
          </a:xfrm>
          <a:prstGeom prst="rect">
            <a:avLst/>
          </a:prstGeom>
          <a:ln>
            <a:solidFill>
              <a:srgbClr val="FF0000"/>
            </a:solidFill>
          </a:ln>
        </p:spPr>
      </p:pic>
      <p:sp>
        <p:nvSpPr>
          <p:cNvPr id="3" name="Slide Number Placeholder 2">
            <a:extLst>
              <a:ext uri="{FF2B5EF4-FFF2-40B4-BE49-F238E27FC236}">
                <a16:creationId xmlns:a16="http://schemas.microsoft.com/office/drawing/2014/main" id="{D8E839CD-3277-4E76-BA94-4096CFF297EB}"/>
              </a:ext>
            </a:extLst>
          </p:cNvPr>
          <p:cNvSpPr>
            <a:spLocks noGrp="1"/>
          </p:cNvSpPr>
          <p:nvPr>
            <p:ph type="sldNum" sz="quarter" idx="12"/>
          </p:nvPr>
        </p:nvSpPr>
        <p:spPr/>
        <p:txBody>
          <a:bodyPr/>
          <a:lstStyle/>
          <a:p>
            <a:fld id="{3A98EE3D-8CD1-4C3F-BD1C-C98C9596463C}" type="slidenum">
              <a:rPr lang="en-US" smtClean="0"/>
              <a:pPr/>
              <a:t>28</a:t>
            </a:fld>
            <a:endParaRPr lang="en-US">
              <a:solidFill>
                <a:schemeClr val="tx1"/>
              </a:solidFill>
            </a:endParaRPr>
          </a:p>
        </p:txBody>
      </p:sp>
      <p:sp>
        <p:nvSpPr>
          <p:cNvPr id="8" name="Titel 1">
            <a:extLst>
              <a:ext uri="{FF2B5EF4-FFF2-40B4-BE49-F238E27FC236}">
                <a16:creationId xmlns:a16="http://schemas.microsoft.com/office/drawing/2014/main" id="{77F98F79-34FF-4AFD-AC13-155B55861674}"/>
              </a:ext>
            </a:extLst>
          </p:cNvPr>
          <p:cNvSpPr txBox="1">
            <a:spLocks/>
          </p:cNvSpPr>
          <p:nvPr/>
        </p:nvSpPr>
        <p:spPr>
          <a:xfrm>
            <a:off x="3507458" y="46037"/>
            <a:ext cx="7928186" cy="58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de-DE" err="1">
                <a:cs typeface="Calibri Light"/>
              </a:rPr>
              <a:t>BackUp</a:t>
            </a:r>
            <a:endParaRPr lang="de-DE"/>
          </a:p>
        </p:txBody>
      </p:sp>
    </p:spTree>
    <p:extLst>
      <p:ext uri="{BB962C8B-B14F-4D97-AF65-F5344CB8AC3E}">
        <p14:creationId xmlns:p14="http://schemas.microsoft.com/office/powerpoint/2010/main" val="3112876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92A931D1-DC8F-4052-8DEB-E24492C72A60}"/>
              </a:ext>
            </a:extLst>
          </p:cNvPr>
          <p:cNvPicPr>
            <a:picLocks noChangeAspect="1"/>
          </p:cNvPicPr>
          <p:nvPr/>
        </p:nvPicPr>
        <p:blipFill>
          <a:blip r:embed="rId2"/>
          <a:stretch>
            <a:fillRect/>
          </a:stretch>
        </p:blipFill>
        <p:spPr>
          <a:xfrm>
            <a:off x="2074496" y="659790"/>
            <a:ext cx="7647354" cy="5572611"/>
          </a:xfrm>
          <a:prstGeom prst="rect">
            <a:avLst/>
          </a:prstGeom>
        </p:spPr>
      </p:pic>
      <p:sp>
        <p:nvSpPr>
          <p:cNvPr id="8" name="Slide Number Placeholder 7">
            <a:extLst>
              <a:ext uri="{FF2B5EF4-FFF2-40B4-BE49-F238E27FC236}">
                <a16:creationId xmlns:a16="http://schemas.microsoft.com/office/drawing/2014/main" id="{B51A85EA-7223-49DF-8BD3-70E30E18456F}"/>
              </a:ext>
            </a:extLst>
          </p:cNvPr>
          <p:cNvSpPr>
            <a:spLocks noGrp="1"/>
          </p:cNvSpPr>
          <p:nvPr>
            <p:ph type="sldNum" sz="quarter" idx="12"/>
          </p:nvPr>
        </p:nvSpPr>
        <p:spPr/>
        <p:txBody>
          <a:bodyPr/>
          <a:lstStyle/>
          <a:p>
            <a:fld id="{3A98EE3D-8CD1-4C3F-BD1C-C98C9596463C}" type="slidenum">
              <a:rPr lang="en-US" smtClean="0"/>
              <a:pPr/>
              <a:t>29</a:t>
            </a:fld>
            <a:endParaRPr lang="en-US">
              <a:solidFill>
                <a:schemeClr val="tx1"/>
              </a:solidFill>
            </a:endParaRPr>
          </a:p>
        </p:txBody>
      </p:sp>
      <p:sp>
        <p:nvSpPr>
          <p:cNvPr id="10" name="Titel 1">
            <a:extLst>
              <a:ext uri="{FF2B5EF4-FFF2-40B4-BE49-F238E27FC236}">
                <a16:creationId xmlns:a16="http://schemas.microsoft.com/office/drawing/2014/main" id="{86A213EC-1A66-4346-A096-D7F3665D55C6}"/>
              </a:ext>
            </a:extLst>
          </p:cNvPr>
          <p:cNvSpPr txBox="1">
            <a:spLocks/>
          </p:cNvSpPr>
          <p:nvPr/>
        </p:nvSpPr>
        <p:spPr>
          <a:xfrm>
            <a:off x="3507458" y="46037"/>
            <a:ext cx="7928186" cy="58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de-DE" err="1">
                <a:cs typeface="Calibri Light"/>
              </a:rPr>
              <a:t>BackUp</a:t>
            </a:r>
            <a:endParaRPr lang="de-DE"/>
          </a:p>
        </p:txBody>
      </p:sp>
    </p:spTree>
    <p:extLst>
      <p:ext uri="{BB962C8B-B14F-4D97-AF65-F5344CB8AC3E}">
        <p14:creationId xmlns:p14="http://schemas.microsoft.com/office/powerpoint/2010/main" val="288332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6C210FF-7EEC-477F-ADA8-5B97626825AC}"/>
              </a:ext>
            </a:extLst>
          </p:cNvPr>
          <p:cNvGrpSpPr/>
          <p:nvPr/>
        </p:nvGrpSpPr>
        <p:grpSpPr>
          <a:xfrm>
            <a:off x="6171809" y="3666329"/>
            <a:ext cx="5081564" cy="1944000"/>
            <a:chOff x="6171809" y="3666329"/>
            <a:chExt cx="5081564" cy="1944000"/>
          </a:xfrm>
        </p:grpSpPr>
        <p:sp>
          <p:nvSpPr>
            <p:cNvPr id="21" name="Rectangle: Rounded Corners 20">
              <a:extLst>
                <a:ext uri="{FF2B5EF4-FFF2-40B4-BE49-F238E27FC236}">
                  <a16:creationId xmlns:a16="http://schemas.microsoft.com/office/drawing/2014/main" id="{3166C53A-02ED-4096-8F79-9D58E8670C34}"/>
                </a:ext>
              </a:extLst>
            </p:cNvPr>
            <p:cNvSpPr/>
            <p:nvPr/>
          </p:nvSpPr>
          <p:spPr>
            <a:xfrm>
              <a:off x="6171809" y="3666329"/>
              <a:ext cx="5081564" cy="194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a:solidFill>
                    <a:srgbClr val="000000"/>
                  </a:solidFill>
                  <a:latin typeface="Century Gothic" panose="020F0302020204030204"/>
                </a:rPr>
                <a:t>Die meisten Fahrten in NYC sind kürzer als 5 Meilen</a:t>
              </a:r>
              <a:endParaRPr lang="de-DE" sz="2400"/>
            </a:p>
          </p:txBody>
        </p:sp>
        <p:pic>
          <p:nvPicPr>
            <p:cNvPr id="25" name="Graphic 24" descr="Ruler">
              <a:extLst>
                <a:ext uri="{FF2B5EF4-FFF2-40B4-BE49-F238E27FC236}">
                  <a16:creationId xmlns:a16="http://schemas.microsoft.com/office/drawing/2014/main" id="{348F18E0-BA05-4BD9-9BA3-34C7695CC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4988" y="4638329"/>
              <a:ext cx="914400" cy="914400"/>
            </a:xfrm>
            <a:prstGeom prst="rect">
              <a:avLst/>
            </a:prstGeom>
          </p:spPr>
        </p:pic>
      </p:grpSp>
      <p:grpSp>
        <p:nvGrpSpPr>
          <p:cNvPr id="37" name="Group 36">
            <a:extLst>
              <a:ext uri="{FF2B5EF4-FFF2-40B4-BE49-F238E27FC236}">
                <a16:creationId xmlns:a16="http://schemas.microsoft.com/office/drawing/2014/main" id="{0A10050F-2A15-4121-9214-8FFCD5FEBB9C}"/>
              </a:ext>
            </a:extLst>
          </p:cNvPr>
          <p:cNvGrpSpPr/>
          <p:nvPr/>
        </p:nvGrpSpPr>
        <p:grpSpPr>
          <a:xfrm>
            <a:off x="855785" y="3666329"/>
            <a:ext cx="5081564" cy="1944000"/>
            <a:chOff x="855785" y="3666329"/>
            <a:chExt cx="5081564" cy="1944000"/>
          </a:xfrm>
        </p:grpSpPr>
        <p:sp>
          <p:nvSpPr>
            <p:cNvPr id="23" name="Rectangle: Rounded Corners 22">
              <a:extLst>
                <a:ext uri="{FF2B5EF4-FFF2-40B4-BE49-F238E27FC236}">
                  <a16:creationId xmlns:a16="http://schemas.microsoft.com/office/drawing/2014/main" id="{C97EBE17-3367-4004-A7A4-5B379A38EF42}"/>
                </a:ext>
              </a:extLst>
            </p:cNvPr>
            <p:cNvSpPr/>
            <p:nvPr/>
          </p:nvSpPr>
          <p:spPr>
            <a:xfrm>
              <a:off x="855785" y="3666329"/>
              <a:ext cx="5081564" cy="194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a:solidFill>
                    <a:srgbClr val="000000"/>
                  </a:solidFill>
                  <a:latin typeface="Century Gothic" panose="020F0302020204030204"/>
                </a:rPr>
                <a:t>Niedrige Durchschnittsgeschwindigkeit in NYC</a:t>
              </a:r>
              <a:endParaRPr lang="de-DE" sz="2400"/>
            </a:p>
          </p:txBody>
        </p:sp>
        <p:pic>
          <p:nvPicPr>
            <p:cNvPr id="27" name="Graphic 26" descr="Speedometer Low">
              <a:extLst>
                <a:ext uri="{FF2B5EF4-FFF2-40B4-BE49-F238E27FC236}">
                  <a16:creationId xmlns:a16="http://schemas.microsoft.com/office/drawing/2014/main" id="{05EF7EB8-5474-4756-8486-28BCA0BB6E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185" y="4695929"/>
              <a:ext cx="914400" cy="914400"/>
            </a:xfrm>
            <a:prstGeom prst="rect">
              <a:avLst/>
            </a:prstGeom>
          </p:spPr>
        </p:pic>
      </p:grpSp>
      <p:grpSp>
        <p:nvGrpSpPr>
          <p:cNvPr id="35" name="Group 34">
            <a:extLst>
              <a:ext uri="{FF2B5EF4-FFF2-40B4-BE49-F238E27FC236}">
                <a16:creationId xmlns:a16="http://schemas.microsoft.com/office/drawing/2014/main" id="{01ADC8D6-FE4A-4808-87C3-6801BF820214}"/>
              </a:ext>
            </a:extLst>
          </p:cNvPr>
          <p:cNvGrpSpPr/>
          <p:nvPr/>
        </p:nvGrpSpPr>
        <p:grpSpPr>
          <a:xfrm>
            <a:off x="6171809" y="1126506"/>
            <a:ext cx="5081564" cy="1944000"/>
            <a:chOff x="6171809" y="1126506"/>
            <a:chExt cx="5081564" cy="1944000"/>
          </a:xfrm>
        </p:grpSpPr>
        <p:sp>
          <p:nvSpPr>
            <p:cNvPr id="19" name="Rectangle: Rounded Corners 18">
              <a:extLst>
                <a:ext uri="{FF2B5EF4-FFF2-40B4-BE49-F238E27FC236}">
                  <a16:creationId xmlns:a16="http://schemas.microsoft.com/office/drawing/2014/main" id="{0A44EBFD-8B31-48D0-869C-FABD726A32E9}"/>
                </a:ext>
              </a:extLst>
            </p:cNvPr>
            <p:cNvSpPr/>
            <p:nvPr/>
          </p:nvSpPr>
          <p:spPr>
            <a:xfrm>
              <a:off x="6171809" y="1126506"/>
              <a:ext cx="5081564" cy="194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a:solidFill>
                    <a:srgbClr val="000000"/>
                  </a:solidFill>
                  <a:latin typeface="Century Gothic" panose="020F0302020204030204"/>
                </a:rPr>
                <a:t>Positionieren der Taxis in Hotspot Regionen</a:t>
              </a:r>
              <a:endParaRPr lang="de-DE" sz="2400"/>
            </a:p>
          </p:txBody>
        </p:sp>
        <p:pic>
          <p:nvPicPr>
            <p:cNvPr id="29" name="Graphic 28" descr="Fire">
              <a:extLst>
                <a:ext uri="{FF2B5EF4-FFF2-40B4-BE49-F238E27FC236}">
                  <a16:creationId xmlns:a16="http://schemas.microsoft.com/office/drawing/2014/main" id="{473760C2-35A1-4938-B797-4B05CA3FB0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46000" y="2031753"/>
              <a:ext cx="914400" cy="914400"/>
            </a:xfrm>
            <a:prstGeom prst="rect">
              <a:avLst/>
            </a:prstGeom>
          </p:spPr>
        </p:pic>
      </p:grpSp>
      <p:grpSp>
        <p:nvGrpSpPr>
          <p:cNvPr id="34" name="Group 33">
            <a:extLst>
              <a:ext uri="{FF2B5EF4-FFF2-40B4-BE49-F238E27FC236}">
                <a16:creationId xmlns:a16="http://schemas.microsoft.com/office/drawing/2014/main" id="{0884DD9F-A867-45AB-BC59-B8F432B41593}"/>
              </a:ext>
            </a:extLst>
          </p:cNvPr>
          <p:cNvGrpSpPr/>
          <p:nvPr/>
        </p:nvGrpSpPr>
        <p:grpSpPr>
          <a:xfrm>
            <a:off x="855785" y="1126506"/>
            <a:ext cx="5081564" cy="1944000"/>
            <a:chOff x="855785" y="1126506"/>
            <a:chExt cx="5081564" cy="1944000"/>
          </a:xfrm>
        </p:grpSpPr>
        <p:sp>
          <p:nvSpPr>
            <p:cNvPr id="17" name="Rectangle: Rounded Corners 16">
              <a:extLst>
                <a:ext uri="{FF2B5EF4-FFF2-40B4-BE49-F238E27FC236}">
                  <a16:creationId xmlns:a16="http://schemas.microsoft.com/office/drawing/2014/main" id="{D7BB326A-EBA9-476E-9F2E-DFFE14C2D52C}"/>
                </a:ext>
              </a:extLst>
            </p:cNvPr>
            <p:cNvSpPr/>
            <p:nvPr/>
          </p:nvSpPr>
          <p:spPr>
            <a:xfrm>
              <a:off x="855785" y="1126506"/>
              <a:ext cx="5081564" cy="194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a:solidFill>
                    <a:srgbClr val="000000"/>
                  </a:solidFill>
                  <a:latin typeface="Century Gothic" panose="020F0302020204030204"/>
                </a:rPr>
                <a:t>Positionieren der Autos im Norden von NYC</a:t>
              </a:r>
              <a:endParaRPr lang="de-DE" sz="2400"/>
            </a:p>
          </p:txBody>
        </p:sp>
        <p:pic>
          <p:nvPicPr>
            <p:cNvPr id="31" name="Graphic 30" descr="Pin">
              <a:extLst>
                <a:ext uri="{FF2B5EF4-FFF2-40B4-BE49-F238E27FC236}">
                  <a16:creationId xmlns:a16="http://schemas.microsoft.com/office/drawing/2014/main" id="{107F047E-FA9E-4C30-8711-EA071B43E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8627" y="2022465"/>
              <a:ext cx="914400" cy="914400"/>
            </a:xfrm>
            <a:prstGeom prst="rect">
              <a:avLst/>
            </a:prstGeom>
          </p:spPr>
        </p:pic>
      </p:grpSp>
      <p:sp>
        <p:nvSpPr>
          <p:cNvPr id="3" name="Slide Number Placeholder 2">
            <a:extLst>
              <a:ext uri="{FF2B5EF4-FFF2-40B4-BE49-F238E27FC236}">
                <a16:creationId xmlns:a16="http://schemas.microsoft.com/office/drawing/2014/main" id="{A44B1A1C-5F86-42BF-B56D-8BD40F041FC3}"/>
              </a:ext>
            </a:extLst>
          </p:cNvPr>
          <p:cNvSpPr>
            <a:spLocks noGrp="1"/>
          </p:cNvSpPr>
          <p:nvPr>
            <p:ph type="sldNum" sz="quarter" idx="12"/>
          </p:nvPr>
        </p:nvSpPr>
        <p:spPr/>
        <p:txBody>
          <a:bodyPr/>
          <a:lstStyle/>
          <a:p>
            <a:fld id="{3A98EE3D-8CD1-4C3F-BD1C-C98C9596463C}" type="slidenum">
              <a:rPr lang="en-US" smtClean="0"/>
              <a:pPr/>
              <a:t>3</a:t>
            </a:fld>
            <a:endParaRPr lang="en-US">
              <a:solidFill>
                <a:schemeClr val="tx1"/>
              </a:solidFill>
            </a:endParaRPr>
          </a:p>
        </p:txBody>
      </p:sp>
    </p:spTree>
    <p:extLst>
      <p:ext uri="{BB962C8B-B14F-4D97-AF65-F5344CB8AC3E}">
        <p14:creationId xmlns:p14="http://schemas.microsoft.com/office/powerpoint/2010/main" val="251111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5">
            <a:extLst>
              <a:ext uri="{FF2B5EF4-FFF2-40B4-BE49-F238E27FC236}">
                <a16:creationId xmlns:a16="http://schemas.microsoft.com/office/drawing/2014/main" id="{7866B288-5D49-4409-AB6A-C14A3DCCC514}"/>
              </a:ext>
            </a:extLst>
          </p:cNvPr>
          <p:cNvPicPr>
            <a:picLocks noChangeAspect="1"/>
          </p:cNvPicPr>
          <p:nvPr/>
        </p:nvPicPr>
        <p:blipFill>
          <a:blip r:embed="rId2"/>
          <a:stretch>
            <a:fillRect/>
          </a:stretch>
        </p:blipFill>
        <p:spPr>
          <a:xfrm>
            <a:off x="1714895" y="637315"/>
            <a:ext cx="9122438" cy="5537708"/>
          </a:xfrm>
          <a:prstGeom prst="rect">
            <a:avLst/>
          </a:prstGeom>
        </p:spPr>
      </p:pic>
      <p:sp>
        <p:nvSpPr>
          <p:cNvPr id="7" name="Slide Number Placeholder 6">
            <a:extLst>
              <a:ext uri="{FF2B5EF4-FFF2-40B4-BE49-F238E27FC236}">
                <a16:creationId xmlns:a16="http://schemas.microsoft.com/office/drawing/2014/main" id="{346468CE-8B32-4C5F-A265-9371CDA4621E}"/>
              </a:ext>
            </a:extLst>
          </p:cNvPr>
          <p:cNvSpPr>
            <a:spLocks noGrp="1"/>
          </p:cNvSpPr>
          <p:nvPr>
            <p:ph type="sldNum" sz="quarter" idx="12"/>
          </p:nvPr>
        </p:nvSpPr>
        <p:spPr/>
        <p:txBody>
          <a:bodyPr/>
          <a:lstStyle/>
          <a:p>
            <a:fld id="{3A98EE3D-8CD1-4C3F-BD1C-C98C9596463C}" type="slidenum">
              <a:rPr lang="en-US" smtClean="0"/>
              <a:pPr/>
              <a:t>30</a:t>
            </a:fld>
            <a:endParaRPr lang="en-US">
              <a:solidFill>
                <a:schemeClr val="tx1"/>
              </a:solidFill>
            </a:endParaRPr>
          </a:p>
        </p:txBody>
      </p:sp>
      <p:sp>
        <p:nvSpPr>
          <p:cNvPr id="9" name="Titel 1">
            <a:extLst>
              <a:ext uri="{FF2B5EF4-FFF2-40B4-BE49-F238E27FC236}">
                <a16:creationId xmlns:a16="http://schemas.microsoft.com/office/drawing/2014/main" id="{97C348B8-B1CB-4265-98BA-78ED4734FC32}"/>
              </a:ext>
            </a:extLst>
          </p:cNvPr>
          <p:cNvSpPr txBox="1">
            <a:spLocks/>
          </p:cNvSpPr>
          <p:nvPr/>
        </p:nvSpPr>
        <p:spPr>
          <a:xfrm>
            <a:off x="3507458" y="46037"/>
            <a:ext cx="7928186" cy="58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de-DE" err="1">
                <a:cs typeface="Calibri Light"/>
              </a:rPr>
              <a:t>BackUp</a:t>
            </a:r>
            <a:endParaRPr lang="de-DE"/>
          </a:p>
        </p:txBody>
      </p:sp>
    </p:spTree>
    <p:extLst>
      <p:ext uri="{BB962C8B-B14F-4D97-AF65-F5344CB8AC3E}">
        <p14:creationId xmlns:p14="http://schemas.microsoft.com/office/powerpoint/2010/main" val="908987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6">
            <a:extLst>
              <a:ext uri="{FF2B5EF4-FFF2-40B4-BE49-F238E27FC236}">
                <a16:creationId xmlns:a16="http://schemas.microsoft.com/office/drawing/2014/main" id="{27B9DEDF-8F21-4A93-AC0A-7B56DBE0A1CB}"/>
              </a:ext>
            </a:extLst>
          </p:cNvPr>
          <p:cNvPicPr>
            <a:picLocks noChangeAspect="1"/>
          </p:cNvPicPr>
          <p:nvPr/>
        </p:nvPicPr>
        <p:blipFill>
          <a:blip r:embed="rId2"/>
          <a:stretch>
            <a:fillRect/>
          </a:stretch>
        </p:blipFill>
        <p:spPr>
          <a:xfrm>
            <a:off x="2025628" y="609600"/>
            <a:ext cx="7682815" cy="5597964"/>
          </a:xfrm>
          <a:prstGeom prst="rect">
            <a:avLst/>
          </a:prstGeom>
        </p:spPr>
      </p:pic>
      <p:sp>
        <p:nvSpPr>
          <p:cNvPr id="8" name="Slide Number Placeholder 7">
            <a:extLst>
              <a:ext uri="{FF2B5EF4-FFF2-40B4-BE49-F238E27FC236}">
                <a16:creationId xmlns:a16="http://schemas.microsoft.com/office/drawing/2014/main" id="{1CDE0513-2C8E-4FED-B0FD-C4DEDA30ED6D}"/>
              </a:ext>
            </a:extLst>
          </p:cNvPr>
          <p:cNvSpPr>
            <a:spLocks noGrp="1"/>
          </p:cNvSpPr>
          <p:nvPr>
            <p:ph type="sldNum" sz="quarter" idx="12"/>
          </p:nvPr>
        </p:nvSpPr>
        <p:spPr/>
        <p:txBody>
          <a:bodyPr/>
          <a:lstStyle/>
          <a:p>
            <a:fld id="{3A98EE3D-8CD1-4C3F-BD1C-C98C9596463C}" type="slidenum">
              <a:rPr lang="en-US" smtClean="0"/>
              <a:pPr/>
              <a:t>31</a:t>
            </a:fld>
            <a:endParaRPr lang="en-US">
              <a:solidFill>
                <a:schemeClr val="tx1"/>
              </a:solidFill>
            </a:endParaRPr>
          </a:p>
        </p:txBody>
      </p:sp>
      <p:sp>
        <p:nvSpPr>
          <p:cNvPr id="10" name="Titel 1">
            <a:extLst>
              <a:ext uri="{FF2B5EF4-FFF2-40B4-BE49-F238E27FC236}">
                <a16:creationId xmlns:a16="http://schemas.microsoft.com/office/drawing/2014/main" id="{D7385CA1-D351-4AAF-9394-ADEAF1BB9D0B}"/>
              </a:ext>
            </a:extLst>
          </p:cNvPr>
          <p:cNvSpPr txBox="1">
            <a:spLocks/>
          </p:cNvSpPr>
          <p:nvPr/>
        </p:nvSpPr>
        <p:spPr>
          <a:xfrm>
            <a:off x="3507458" y="46037"/>
            <a:ext cx="7928186" cy="58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de-DE" err="1">
                <a:cs typeface="Calibri Light"/>
              </a:rPr>
              <a:t>BackUp</a:t>
            </a:r>
            <a:endParaRPr lang="de-DE"/>
          </a:p>
        </p:txBody>
      </p:sp>
    </p:spTree>
    <p:extLst>
      <p:ext uri="{BB962C8B-B14F-4D97-AF65-F5344CB8AC3E}">
        <p14:creationId xmlns:p14="http://schemas.microsoft.com/office/powerpoint/2010/main" val="4208792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CDE0513-2C8E-4FED-B0FD-C4DEDA30ED6D}"/>
              </a:ext>
            </a:extLst>
          </p:cNvPr>
          <p:cNvSpPr>
            <a:spLocks noGrp="1"/>
          </p:cNvSpPr>
          <p:nvPr>
            <p:ph type="sldNum" sz="quarter" idx="12"/>
          </p:nvPr>
        </p:nvSpPr>
        <p:spPr/>
        <p:txBody>
          <a:bodyPr/>
          <a:lstStyle/>
          <a:p>
            <a:fld id="{3A98EE3D-8CD1-4C3F-BD1C-C98C9596463C}" type="slidenum">
              <a:rPr lang="en-US" smtClean="0"/>
              <a:pPr/>
              <a:t>32</a:t>
            </a:fld>
            <a:endParaRPr lang="en-US">
              <a:solidFill>
                <a:schemeClr val="tx1"/>
              </a:solidFill>
            </a:endParaRPr>
          </a:p>
        </p:txBody>
      </p:sp>
      <p:sp>
        <p:nvSpPr>
          <p:cNvPr id="10" name="Titel 1">
            <a:extLst>
              <a:ext uri="{FF2B5EF4-FFF2-40B4-BE49-F238E27FC236}">
                <a16:creationId xmlns:a16="http://schemas.microsoft.com/office/drawing/2014/main" id="{D7385CA1-D351-4AAF-9394-ADEAF1BB9D0B}"/>
              </a:ext>
            </a:extLst>
          </p:cNvPr>
          <p:cNvSpPr txBox="1">
            <a:spLocks/>
          </p:cNvSpPr>
          <p:nvPr/>
        </p:nvSpPr>
        <p:spPr>
          <a:xfrm>
            <a:off x="3507458" y="46037"/>
            <a:ext cx="7928186" cy="58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de-DE" err="1">
                <a:cs typeface="Calibri Light"/>
              </a:rPr>
              <a:t>BackUp</a:t>
            </a:r>
            <a:endParaRPr lang="de-DE"/>
          </a:p>
        </p:txBody>
      </p:sp>
      <p:pic>
        <p:nvPicPr>
          <p:cNvPr id="1026" name="Picture 2">
            <a:extLst>
              <a:ext uri="{FF2B5EF4-FFF2-40B4-BE49-F238E27FC236}">
                <a16:creationId xmlns:a16="http://schemas.microsoft.com/office/drawing/2014/main" id="{DAA8E211-0DC5-4B57-AA7D-DF8984E22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33" y="626018"/>
            <a:ext cx="8952933" cy="560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982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4086AC-FC51-49C6-B841-5D69BC676C96}"/>
              </a:ext>
            </a:extLst>
          </p:cNvPr>
          <p:cNvSpPr>
            <a:spLocks noGrp="1"/>
          </p:cNvSpPr>
          <p:nvPr>
            <p:ph type="title"/>
          </p:nvPr>
        </p:nvSpPr>
        <p:spPr/>
        <p:txBody>
          <a:bodyPr/>
          <a:lstStyle/>
          <a:p>
            <a:r>
              <a:rPr lang="de-DE" sz="2800"/>
              <a:t>Einfluss des Klimawandels</a:t>
            </a:r>
            <a:endParaRPr lang="de-DE"/>
          </a:p>
        </p:txBody>
      </p:sp>
      <p:pic>
        <p:nvPicPr>
          <p:cNvPr id="7" name="Grafik 8">
            <a:extLst>
              <a:ext uri="{FF2B5EF4-FFF2-40B4-BE49-F238E27FC236}">
                <a16:creationId xmlns:a16="http://schemas.microsoft.com/office/drawing/2014/main" id="{3E42826C-8920-4E59-B4DE-3DD4572EBD4F}"/>
              </a:ext>
            </a:extLst>
          </p:cNvPr>
          <p:cNvPicPr>
            <a:picLocks noChangeAspect="1"/>
          </p:cNvPicPr>
          <p:nvPr/>
        </p:nvPicPr>
        <p:blipFill rotWithShape="1">
          <a:blip r:embed="rId3"/>
          <a:srcRect l="3488" t="11935" r="2" b="2"/>
          <a:stretch/>
        </p:blipFill>
        <p:spPr>
          <a:xfrm>
            <a:off x="758217" y="2164396"/>
            <a:ext cx="5268587" cy="3298744"/>
          </a:xfrm>
          <a:prstGeom prst="rect">
            <a:avLst/>
          </a:prstGeom>
          <a:ln>
            <a:noFill/>
          </a:ln>
        </p:spPr>
      </p:pic>
      <p:grpSp>
        <p:nvGrpSpPr>
          <p:cNvPr id="9" name="Group 8">
            <a:extLst>
              <a:ext uri="{FF2B5EF4-FFF2-40B4-BE49-F238E27FC236}">
                <a16:creationId xmlns:a16="http://schemas.microsoft.com/office/drawing/2014/main" id="{5CC54508-BEB1-4B6E-BF8C-1C0DC9180C7A}"/>
              </a:ext>
            </a:extLst>
          </p:cNvPr>
          <p:cNvGrpSpPr/>
          <p:nvPr/>
        </p:nvGrpSpPr>
        <p:grpSpPr>
          <a:xfrm>
            <a:off x="6394552" y="2608790"/>
            <a:ext cx="1589836" cy="854362"/>
            <a:chOff x="2761505" y="699190"/>
            <a:chExt cx="706139" cy="622137"/>
          </a:xfrm>
        </p:grpSpPr>
        <p:sp>
          <p:nvSpPr>
            <p:cNvPr id="10" name="Arrow: Right 9">
              <a:extLst>
                <a:ext uri="{FF2B5EF4-FFF2-40B4-BE49-F238E27FC236}">
                  <a16:creationId xmlns:a16="http://schemas.microsoft.com/office/drawing/2014/main" id="{7CB3386F-98D4-48EC-B8A8-6844774BF3DA}"/>
                </a:ext>
              </a:extLst>
            </p:cNvPr>
            <p:cNvSpPr/>
            <p:nvPr/>
          </p:nvSpPr>
          <p:spPr>
            <a:xfrm>
              <a:off x="2761505" y="699190"/>
              <a:ext cx="706139" cy="622137"/>
            </a:xfrm>
            <a:prstGeom prst="rightArrow">
              <a:avLst>
                <a:gd name="adj1" fmla="val 60000"/>
                <a:gd name="adj2" fmla="val 50000"/>
              </a:avLst>
            </a:prstGeom>
            <a:solidFill>
              <a:schemeClr val="accent3"/>
            </a:solidFill>
          </p:spPr>
          <p:style>
            <a:lnRef idx="0">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1" name="Arrow: Right 4">
              <a:extLst>
                <a:ext uri="{FF2B5EF4-FFF2-40B4-BE49-F238E27FC236}">
                  <a16:creationId xmlns:a16="http://schemas.microsoft.com/office/drawing/2014/main" id="{FD8317A7-BB5F-4BCA-B190-4C738E1C203E}"/>
                </a:ext>
              </a:extLst>
            </p:cNvPr>
            <p:cNvSpPr txBox="1"/>
            <p:nvPr/>
          </p:nvSpPr>
          <p:spPr>
            <a:xfrm>
              <a:off x="2761505" y="823617"/>
              <a:ext cx="519498" cy="3732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solidFill>
                  <a:schemeClr val="tx1"/>
                </a:solidFill>
              </a:endParaRPr>
            </a:p>
          </p:txBody>
        </p:sp>
      </p:grpSp>
      <p:sp>
        <p:nvSpPr>
          <p:cNvPr id="13" name="Textfeld 9">
            <a:extLst>
              <a:ext uri="{FF2B5EF4-FFF2-40B4-BE49-F238E27FC236}">
                <a16:creationId xmlns:a16="http://schemas.microsoft.com/office/drawing/2014/main" id="{6F52873D-A69C-4D6B-9D53-4863DDDA7B68}"/>
              </a:ext>
            </a:extLst>
          </p:cNvPr>
          <p:cNvSpPr txBox="1"/>
          <p:nvPr/>
        </p:nvSpPr>
        <p:spPr>
          <a:xfrm>
            <a:off x="1404658" y="6594078"/>
            <a:ext cx="57848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Century Gothic" panose="020F0302020204030204"/>
                <a:ea typeface="+mn-ea"/>
                <a:cs typeface="+mn-cs"/>
                <a:hlinkClick r:id="rId4"/>
              </a:rPr>
              <a:t>https://www.tagesschau.de/ausland/verbrennungsmotoren-verbot-kalifornien-101.html</a:t>
            </a:r>
            <a:endParaRPr kumimoji="0" lang="de-DE" sz="9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 name="Titel 1">
            <a:extLst>
              <a:ext uri="{FF2B5EF4-FFF2-40B4-BE49-F238E27FC236}">
                <a16:creationId xmlns:a16="http://schemas.microsoft.com/office/drawing/2014/main" id="{4DE44769-6C66-4BE4-B669-BD36E353F1BF}"/>
              </a:ext>
            </a:extLst>
          </p:cNvPr>
          <p:cNvSpPr txBox="1">
            <a:spLocks/>
          </p:cNvSpPr>
          <p:nvPr/>
        </p:nvSpPr>
        <p:spPr>
          <a:xfrm>
            <a:off x="4245058" y="2028583"/>
            <a:ext cx="4548154" cy="14004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2" name="Titel 1">
            <a:extLst>
              <a:ext uri="{FF2B5EF4-FFF2-40B4-BE49-F238E27FC236}">
                <a16:creationId xmlns:a16="http://schemas.microsoft.com/office/drawing/2014/main" id="{45A23693-579E-4050-9EC2-967657A30C1C}"/>
              </a:ext>
            </a:extLst>
          </p:cNvPr>
          <p:cNvSpPr txBox="1">
            <a:spLocks/>
          </p:cNvSpPr>
          <p:nvPr/>
        </p:nvSpPr>
        <p:spPr>
          <a:xfrm>
            <a:off x="7612758" y="1943333"/>
            <a:ext cx="3821025" cy="21852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a:ln>
                  <a:noFill/>
                </a:ln>
                <a:solidFill>
                  <a:srgbClr val="000000"/>
                </a:solidFill>
                <a:effectLst/>
                <a:uLnTx/>
                <a:uFillTx/>
                <a:latin typeface="Century Gothic" panose="020F0302020204030204"/>
                <a:ea typeface="+mn-ea"/>
                <a:cs typeface="+mn-cs"/>
              </a:rPr>
              <a:t>KALIFORNIEN ALS VORREITER BEIM KLIMASCHUTZ</a:t>
            </a:r>
          </a:p>
        </p:txBody>
      </p:sp>
      <p:sp>
        <p:nvSpPr>
          <p:cNvPr id="3" name="Slide Number Placeholder 2">
            <a:extLst>
              <a:ext uri="{FF2B5EF4-FFF2-40B4-BE49-F238E27FC236}">
                <a16:creationId xmlns:a16="http://schemas.microsoft.com/office/drawing/2014/main" id="{63360717-8ED7-4770-AD7F-9948811AFE00}"/>
              </a:ext>
            </a:extLst>
          </p:cNvPr>
          <p:cNvSpPr>
            <a:spLocks noGrp="1"/>
          </p:cNvSpPr>
          <p:nvPr>
            <p:ph type="sldNum" sz="quarter" idx="12"/>
          </p:nvPr>
        </p:nvSpPr>
        <p:spPr/>
        <p:txBody>
          <a:bodyPr/>
          <a:lstStyle/>
          <a:p>
            <a:fld id="{3A98EE3D-8CD1-4C3F-BD1C-C98C9596463C}" type="slidenum">
              <a:rPr lang="en-US" smtClean="0"/>
              <a:pPr/>
              <a:t>4</a:t>
            </a:fld>
            <a:endParaRPr lang="en-US">
              <a:solidFill>
                <a:schemeClr val="tx1"/>
              </a:solidFill>
            </a:endParaRPr>
          </a:p>
        </p:txBody>
      </p:sp>
    </p:spTree>
    <p:extLst>
      <p:ext uri="{BB962C8B-B14F-4D97-AF65-F5344CB8AC3E}">
        <p14:creationId xmlns:p14="http://schemas.microsoft.com/office/powerpoint/2010/main" val="4266093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4086AC-FC51-49C6-B841-5D69BC676C96}"/>
              </a:ext>
            </a:extLst>
          </p:cNvPr>
          <p:cNvSpPr>
            <a:spLocks noGrp="1"/>
          </p:cNvSpPr>
          <p:nvPr>
            <p:ph type="title"/>
          </p:nvPr>
        </p:nvSpPr>
        <p:spPr>
          <a:xfrm>
            <a:off x="1097280" y="769324"/>
            <a:ext cx="10058400" cy="761131"/>
          </a:xfrm>
        </p:spPr>
        <p:txBody>
          <a:bodyPr>
            <a:noAutofit/>
          </a:bodyPr>
          <a:lstStyle/>
          <a:p>
            <a:r>
              <a:rPr lang="de-DE"/>
              <a:t>Einfluss des Klimawandels: Strafzahlungen der Autohersteller</a:t>
            </a:r>
          </a:p>
        </p:txBody>
      </p:sp>
      <p:sp>
        <p:nvSpPr>
          <p:cNvPr id="13" name="Textfeld 9">
            <a:extLst>
              <a:ext uri="{FF2B5EF4-FFF2-40B4-BE49-F238E27FC236}">
                <a16:creationId xmlns:a16="http://schemas.microsoft.com/office/drawing/2014/main" id="{6F52873D-A69C-4D6B-9D53-4863DDDA7B68}"/>
              </a:ext>
            </a:extLst>
          </p:cNvPr>
          <p:cNvSpPr txBox="1"/>
          <p:nvPr/>
        </p:nvSpPr>
        <p:spPr>
          <a:xfrm>
            <a:off x="868679" y="4238409"/>
            <a:ext cx="5784812" cy="230832"/>
          </a:xfrm>
          <a:prstGeom prst="rect">
            <a:avLst/>
          </a:prstGeom>
          <a:noFill/>
        </p:spPr>
        <p:txBody>
          <a:bodyPr wrap="square">
            <a:spAutoFit/>
          </a:bodyPr>
          <a:lstStyle/>
          <a:p>
            <a:r>
              <a:rPr lang="de-DE" sz="900" b="0" i="0">
                <a:solidFill>
                  <a:srgbClr val="29293A"/>
                </a:solidFill>
                <a:effectLst/>
                <a:latin typeface="SZSansDigital-light"/>
              </a:rPr>
              <a:t>Hochrechnungen von PA Consulting Group</a:t>
            </a:r>
            <a:endParaRPr lang="de-DE" sz="900"/>
          </a:p>
        </p:txBody>
      </p:sp>
      <p:sp>
        <p:nvSpPr>
          <p:cNvPr id="21" name="Titel 1">
            <a:extLst>
              <a:ext uri="{FF2B5EF4-FFF2-40B4-BE49-F238E27FC236}">
                <a16:creationId xmlns:a16="http://schemas.microsoft.com/office/drawing/2014/main" id="{4DE44769-6C66-4BE4-B669-BD36E353F1BF}"/>
              </a:ext>
            </a:extLst>
          </p:cNvPr>
          <p:cNvSpPr txBox="1">
            <a:spLocks/>
          </p:cNvSpPr>
          <p:nvPr/>
        </p:nvSpPr>
        <p:spPr>
          <a:xfrm>
            <a:off x="4245058" y="2028583"/>
            <a:ext cx="4548154" cy="14004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aphicFrame>
        <p:nvGraphicFramePr>
          <p:cNvPr id="18" name="Tabelle 8">
            <a:extLst>
              <a:ext uri="{FF2B5EF4-FFF2-40B4-BE49-F238E27FC236}">
                <a16:creationId xmlns:a16="http://schemas.microsoft.com/office/drawing/2014/main" id="{4C217C8F-EC75-4A27-80DF-3E584260A391}"/>
              </a:ext>
            </a:extLst>
          </p:cNvPr>
          <p:cNvGraphicFramePr>
            <a:graphicFrameLocks noGrp="1"/>
          </p:cNvGraphicFramePr>
          <p:nvPr>
            <p:ph idx="1"/>
            <p:extLst>
              <p:ext uri="{D42A27DB-BD31-4B8C-83A1-F6EECF244321}">
                <p14:modId xmlns:p14="http://schemas.microsoft.com/office/powerpoint/2010/main" val="1473649085"/>
              </p:ext>
            </p:extLst>
          </p:nvPr>
        </p:nvGraphicFramePr>
        <p:xfrm>
          <a:off x="868680" y="1743589"/>
          <a:ext cx="10515600" cy="2444922"/>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813352540"/>
                    </a:ext>
                  </a:extLst>
                </a:gridCol>
                <a:gridCol w="2103120">
                  <a:extLst>
                    <a:ext uri="{9D8B030D-6E8A-4147-A177-3AD203B41FA5}">
                      <a16:colId xmlns:a16="http://schemas.microsoft.com/office/drawing/2014/main" val="74260885"/>
                    </a:ext>
                  </a:extLst>
                </a:gridCol>
                <a:gridCol w="2103120">
                  <a:extLst>
                    <a:ext uri="{9D8B030D-6E8A-4147-A177-3AD203B41FA5}">
                      <a16:colId xmlns:a16="http://schemas.microsoft.com/office/drawing/2014/main" val="3060738710"/>
                    </a:ext>
                  </a:extLst>
                </a:gridCol>
                <a:gridCol w="2103120">
                  <a:extLst>
                    <a:ext uri="{9D8B030D-6E8A-4147-A177-3AD203B41FA5}">
                      <a16:colId xmlns:a16="http://schemas.microsoft.com/office/drawing/2014/main" val="4237559137"/>
                    </a:ext>
                  </a:extLst>
                </a:gridCol>
                <a:gridCol w="2103120">
                  <a:extLst>
                    <a:ext uri="{9D8B030D-6E8A-4147-A177-3AD203B41FA5}">
                      <a16:colId xmlns:a16="http://schemas.microsoft.com/office/drawing/2014/main" val="2142849406"/>
                    </a:ext>
                  </a:extLst>
                </a:gridCol>
              </a:tblGrid>
              <a:tr h="968286">
                <a:tc>
                  <a:txBody>
                    <a:bodyPr/>
                    <a:lstStyle/>
                    <a:p>
                      <a:pPr algn="ctr"/>
                      <a:r>
                        <a:rPr lang="de-DE"/>
                        <a:t>Hersteller</a:t>
                      </a:r>
                    </a:p>
                  </a:txBody>
                  <a:tcPr/>
                </a:tc>
                <a:tc>
                  <a:txBody>
                    <a:bodyPr/>
                    <a:lstStyle/>
                    <a:p>
                      <a:pPr algn="ctr"/>
                      <a:r>
                        <a:rPr lang="de-DE" sz="1800" b="0" kern="1200">
                          <a:solidFill>
                            <a:schemeClr val="lt1"/>
                          </a:solidFill>
                          <a:effectLst/>
                        </a:rPr>
                        <a:t>Flottenwert 2018 (g CO₂/km)</a:t>
                      </a:r>
                      <a:endParaRPr lang="de-DE"/>
                    </a:p>
                  </a:txBody>
                  <a:tcPr/>
                </a:tc>
                <a:tc>
                  <a:txBody>
                    <a:bodyPr/>
                    <a:lstStyle/>
                    <a:p>
                      <a:pPr algn="ctr"/>
                      <a:r>
                        <a:rPr lang="de-DE" sz="1800" b="0" kern="1200">
                          <a:solidFill>
                            <a:schemeClr val="lt1"/>
                          </a:solidFill>
                          <a:effectLst/>
                        </a:rPr>
                        <a:t>Grenzwert 2021 (g CO₂/km)</a:t>
                      </a:r>
                      <a:endParaRPr lang="de-DE"/>
                    </a:p>
                  </a:txBody>
                  <a:tcPr/>
                </a:tc>
                <a:tc>
                  <a:txBody>
                    <a:bodyPr/>
                    <a:lstStyle/>
                    <a:p>
                      <a:pPr algn="ctr"/>
                      <a:r>
                        <a:rPr lang="de-DE" sz="1800" b="0" kern="1200">
                          <a:solidFill>
                            <a:schemeClr val="lt1"/>
                          </a:solidFill>
                          <a:effectLst/>
                        </a:rPr>
                        <a:t>Hochrechnung für 2021 (g CO₂/km)</a:t>
                      </a:r>
                      <a:endParaRPr lang="de-DE"/>
                    </a:p>
                  </a:txBody>
                  <a:tcPr/>
                </a:tc>
                <a:tc>
                  <a:txBody>
                    <a:bodyPr/>
                    <a:lstStyle/>
                    <a:p>
                      <a:pPr algn="ctr"/>
                      <a:r>
                        <a:rPr lang="de-DE" sz="1800" b="0" kern="1200">
                          <a:solidFill>
                            <a:schemeClr val="lt1"/>
                          </a:solidFill>
                          <a:effectLst/>
                        </a:rPr>
                        <a:t>Drohende Strafzahlungen (in Mio. €)</a:t>
                      </a:r>
                      <a:endParaRPr lang="de-DE" sz="1800" b="0" i="0" kern="1200">
                        <a:solidFill>
                          <a:schemeClr val="lt1"/>
                        </a:solidFill>
                        <a:effectLst/>
                        <a:latin typeface="+mn-lt"/>
                        <a:ea typeface="+mn-ea"/>
                        <a:cs typeface="+mn-cs"/>
                      </a:endParaRPr>
                    </a:p>
                  </a:txBody>
                  <a:tcPr/>
                </a:tc>
                <a:extLst>
                  <a:ext uri="{0D108BD9-81ED-4DB2-BD59-A6C34878D82A}">
                    <a16:rowId xmlns:a16="http://schemas.microsoft.com/office/drawing/2014/main" val="2314194732"/>
                  </a:ext>
                </a:extLst>
              </a:tr>
              <a:tr h="492212">
                <a:tc>
                  <a:txBody>
                    <a:bodyPr/>
                    <a:lstStyle/>
                    <a:p>
                      <a:endParaRPr lang="de-DE"/>
                    </a:p>
                  </a:txBody>
                  <a:tcPr/>
                </a:tc>
                <a:tc>
                  <a:txBody>
                    <a:bodyPr/>
                    <a:lstStyle/>
                    <a:p>
                      <a:pPr algn="ctr"/>
                      <a:r>
                        <a:rPr lang="de-DE" b="0">
                          <a:effectLst/>
                        </a:rPr>
                        <a:t>121,1</a:t>
                      </a:r>
                    </a:p>
                  </a:txBody>
                  <a:tcPr marL="152400" marR="152400" marT="95250" marB="95250" anchor="ctr"/>
                </a:tc>
                <a:tc>
                  <a:txBody>
                    <a:bodyPr/>
                    <a:lstStyle/>
                    <a:p>
                      <a:pPr algn="ctr"/>
                      <a:r>
                        <a:rPr lang="de-DE" b="0">
                          <a:effectLst/>
                        </a:rPr>
                        <a:t>96,6</a:t>
                      </a:r>
                    </a:p>
                  </a:txBody>
                  <a:tcPr marL="152400" marR="152400" marT="95250" marB="95250" anchor="ctr"/>
                </a:tc>
                <a:tc>
                  <a:txBody>
                    <a:bodyPr/>
                    <a:lstStyle/>
                    <a:p>
                      <a:pPr algn="ctr"/>
                      <a:r>
                        <a:rPr lang="de-DE" b="0">
                          <a:effectLst/>
                        </a:rPr>
                        <a:t>109,3</a:t>
                      </a:r>
                    </a:p>
                  </a:txBody>
                  <a:tcPr marL="152400" marR="152400" marT="95250" marB="95250" anchor="ctr"/>
                </a:tc>
                <a:tc>
                  <a:txBody>
                    <a:bodyPr/>
                    <a:lstStyle/>
                    <a:p>
                      <a:pPr algn="ctr"/>
                      <a:r>
                        <a:rPr lang="de-DE" b="0">
                          <a:effectLst/>
                        </a:rPr>
                        <a:t>4.504</a:t>
                      </a:r>
                    </a:p>
                  </a:txBody>
                  <a:tcPr marL="152400" marT="95250" marB="95250" anchor="ctr"/>
                </a:tc>
                <a:extLst>
                  <a:ext uri="{0D108BD9-81ED-4DB2-BD59-A6C34878D82A}">
                    <a16:rowId xmlns:a16="http://schemas.microsoft.com/office/drawing/2014/main" val="4237862830"/>
                  </a:ext>
                </a:extLst>
              </a:tr>
              <a:tr h="492212">
                <a:tc>
                  <a:txBody>
                    <a:bodyPr/>
                    <a:lstStyle/>
                    <a:p>
                      <a:endParaRPr lang="de-DE"/>
                    </a:p>
                  </a:txBody>
                  <a:tcPr/>
                </a:tc>
                <a:tc>
                  <a:txBody>
                    <a:bodyPr/>
                    <a:lstStyle/>
                    <a:p>
                      <a:pPr algn="ctr"/>
                      <a:r>
                        <a:rPr lang="de-DE" b="0">
                          <a:effectLst/>
                        </a:rPr>
                        <a:t>125,4</a:t>
                      </a:r>
                    </a:p>
                  </a:txBody>
                  <a:tcPr marL="152400" marR="152400" marT="95250" marB="95250" anchor="ctr"/>
                </a:tc>
                <a:tc>
                  <a:txBody>
                    <a:bodyPr/>
                    <a:lstStyle/>
                    <a:p>
                      <a:pPr algn="ctr"/>
                      <a:r>
                        <a:rPr lang="de-DE" b="0">
                          <a:effectLst/>
                        </a:rPr>
                        <a:t>92,8</a:t>
                      </a:r>
                    </a:p>
                  </a:txBody>
                  <a:tcPr marL="152400" marR="152400" marT="95250" marB="95250" anchor="ctr"/>
                </a:tc>
                <a:tc>
                  <a:txBody>
                    <a:bodyPr/>
                    <a:lstStyle/>
                    <a:p>
                      <a:pPr algn="ctr"/>
                      <a:r>
                        <a:rPr lang="de-DE" b="0">
                          <a:effectLst/>
                        </a:rPr>
                        <a:t>119,8</a:t>
                      </a:r>
                    </a:p>
                  </a:txBody>
                  <a:tcPr marL="152400" marR="152400" marT="95250" marB="95250" anchor="ctr"/>
                </a:tc>
                <a:tc>
                  <a:txBody>
                    <a:bodyPr/>
                    <a:lstStyle/>
                    <a:p>
                      <a:pPr algn="ctr"/>
                      <a:r>
                        <a:rPr lang="de-DE" b="0">
                          <a:effectLst/>
                        </a:rPr>
                        <a:t>2.641</a:t>
                      </a:r>
                    </a:p>
                  </a:txBody>
                  <a:tcPr marL="152400" marT="95250" marB="95250" anchor="ctr"/>
                </a:tc>
                <a:extLst>
                  <a:ext uri="{0D108BD9-81ED-4DB2-BD59-A6C34878D82A}">
                    <a16:rowId xmlns:a16="http://schemas.microsoft.com/office/drawing/2014/main" val="590208993"/>
                  </a:ext>
                </a:extLst>
              </a:tr>
              <a:tr h="492212">
                <a:tc>
                  <a:txBody>
                    <a:bodyPr/>
                    <a:lstStyle/>
                    <a:p>
                      <a:endParaRPr lang="de-DE"/>
                    </a:p>
                  </a:txBody>
                  <a:tcPr/>
                </a:tc>
                <a:tc>
                  <a:txBody>
                    <a:bodyPr/>
                    <a:lstStyle/>
                    <a:p>
                      <a:pPr algn="ctr"/>
                      <a:r>
                        <a:rPr lang="de-DE" b="0">
                          <a:effectLst/>
                        </a:rPr>
                        <a:t>122,7</a:t>
                      </a:r>
                    </a:p>
                  </a:txBody>
                  <a:tcPr marL="152400" marR="152400" marT="95250" marB="95250" anchor="ctr"/>
                </a:tc>
                <a:tc>
                  <a:txBody>
                    <a:bodyPr/>
                    <a:lstStyle/>
                    <a:p>
                      <a:pPr algn="ctr"/>
                      <a:r>
                        <a:rPr lang="de-DE" b="0">
                          <a:effectLst/>
                        </a:rPr>
                        <a:t>96,6</a:t>
                      </a:r>
                    </a:p>
                  </a:txBody>
                  <a:tcPr marL="152400" marR="152400" marT="95250" marB="95250" anchor="ctr"/>
                </a:tc>
                <a:tc>
                  <a:txBody>
                    <a:bodyPr/>
                    <a:lstStyle/>
                    <a:p>
                      <a:pPr algn="ctr"/>
                      <a:r>
                        <a:rPr lang="de-DE" b="0">
                          <a:effectLst/>
                        </a:rPr>
                        <a:t>112,8</a:t>
                      </a:r>
                    </a:p>
                  </a:txBody>
                  <a:tcPr marL="152400" marR="152400" marT="95250" marB="95250" anchor="ctr"/>
                </a:tc>
                <a:tc>
                  <a:txBody>
                    <a:bodyPr/>
                    <a:lstStyle/>
                    <a:p>
                      <a:pPr algn="ctr"/>
                      <a:r>
                        <a:rPr lang="de-DE" b="0">
                          <a:effectLst/>
                        </a:rPr>
                        <a:t>1.456</a:t>
                      </a:r>
                    </a:p>
                  </a:txBody>
                  <a:tcPr marL="152400" marT="95250" marB="95250" anchor="ctr"/>
                </a:tc>
                <a:extLst>
                  <a:ext uri="{0D108BD9-81ED-4DB2-BD59-A6C34878D82A}">
                    <a16:rowId xmlns:a16="http://schemas.microsoft.com/office/drawing/2014/main" val="605409839"/>
                  </a:ext>
                </a:extLst>
              </a:tr>
            </a:tbl>
          </a:graphicData>
        </a:graphic>
      </p:graphicFrame>
      <p:pic>
        <p:nvPicPr>
          <p:cNvPr id="5" name="Picture 4" descr="Logo, icon&#10;&#10;Description automatically generated">
            <a:extLst>
              <a:ext uri="{FF2B5EF4-FFF2-40B4-BE49-F238E27FC236}">
                <a16:creationId xmlns:a16="http://schemas.microsoft.com/office/drawing/2014/main" id="{355E616E-A7FE-42BB-B01B-B9F6AED7EB0D}"/>
              </a:ext>
            </a:extLst>
          </p:cNvPr>
          <p:cNvPicPr>
            <a:picLocks noChangeAspect="1"/>
          </p:cNvPicPr>
          <p:nvPr/>
        </p:nvPicPr>
        <p:blipFill>
          <a:blip r:embed="rId3"/>
          <a:stretch>
            <a:fillRect/>
          </a:stretch>
        </p:blipFill>
        <p:spPr>
          <a:xfrm>
            <a:off x="1618468" y="2731735"/>
            <a:ext cx="403021" cy="403021"/>
          </a:xfrm>
          <a:prstGeom prst="rect">
            <a:avLst/>
          </a:prstGeom>
        </p:spPr>
      </p:pic>
      <p:pic>
        <p:nvPicPr>
          <p:cNvPr id="8" name="Picture 7" descr="Icon&#10;&#10;Description automatically generated">
            <a:extLst>
              <a:ext uri="{FF2B5EF4-FFF2-40B4-BE49-F238E27FC236}">
                <a16:creationId xmlns:a16="http://schemas.microsoft.com/office/drawing/2014/main" id="{1E95C070-461B-4EA8-B65A-757AD76549B1}"/>
              </a:ext>
            </a:extLst>
          </p:cNvPr>
          <p:cNvPicPr>
            <a:picLocks noChangeAspect="1"/>
          </p:cNvPicPr>
          <p:nvPr/>
        </p:nvPicPr>
        <p:blipFill>
          <a:blip r:embed="rId4"/>
          <a:stretch>
            <a:fillRect/>
          </a:stretch>
        </p:blipFill>
        <p:spPr>
          <a:xfrm>
            <a:off x="1260309" y="3207331"/>
            <a:ext cx="1162851" cy="443337"/>
          </a:xfrm>
          <a:prstGeom prst="rect">
            <a:avLst/>
          </a:prstGeom>
        </p:spPr>
      </p:pic>
      <p:pic>
        <p:nvPicPr>
          <p:cNvPr id="23" name="Picture 22" descr="Logo&#10;&#10;Description automatically generated">
            <a:extLst>
              <a:ext uri="{FF2B5EF4-FFF2-40B4-BE49-F238E27FC236}">
                <a16:creationId xmlns:a16="http://schemas.microsoft.com/office/drawing/2014/main" id="{E6598073-AD6C-4885-8486-59375E948403}"/>
              </a:ext>
            </a:extLst>
          </p:cNvPr>
          <p:cNvPicPr>
            <a:picLocks noChangeAspect="1"/>
          </p:cNvPicPr>
          <p:nvPr/>
        </p:nvPicPr>
        <p:blipFill>
          <a:blip r:embed="rId5"/>
          <a:stretch>
            <a:fillRect/>
          </a:stretch>
        </p:blipFill>
        <p:spPr>
          <a:xfrm>
            <a:off x="1327565" y="3742184"/>
            <a:ext cx="1077788" cy="404709"/>
          </a:xfrm>
          <a:prstGeom prst="rect">
            <a:avLst/>
          </a:prstGeom>
        </p:spPr>
      </p:pic>
      <p:sp>
        <p:nvSpPr>
          <p:cNvPr id="25" name="Rechteck 3">
            <a:extLst>
              <a:ext uri="{FF2B5EF4-FFF2-40B4-BE49-F238E27FC236}">
                <a16:creationId xmlns:a16="http://schemas.microsoft.com/office/drawing/2014/main" id="{36C13ED5-FCA7-4F14-A058-703DCA0DE839}"/>
              </a:ext>
            </a:extLst>
          </p:cNvPr>
          <p:cNvSpPr/>
          <p:nvPr/>
        </p:nvSpPr>
        <p:spPr>
          <a:xfrm>
            <a:off x="9253135" y="2692474"/>
            <a:ext cx="2131145" cy="1496037"/>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itel 1">
            <a:extLst>
              <a:ext uri="{FF2B5EF4-FFF2-40B4-BE49-F238E27FC236}">
                <a16:creationId xmlns:a16="http://schemas.microsoft.com/office/drawing/2014/main" id="{5B484197-5180-494F-8019-5413A5C4548E}"/>
              </a:ext>
            </a:extLst>
          </p:cNvPr>
          <p:cNvSpPr txBox="1">
            <a:spLocks/>
          </p:cNvSpPr>
          <p:nvPr/>
        </p:nvSpPr>
        <p:spPr>
          <a:xfrm>
            <a:off x="1926617" y="5162776"/>
            <a:ext cx="8338765" cy="7523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a:ln>
                  <a:noFill/>
                </a:ln>
                <a:solidFill>
                  <a:srgbClr val="000000"/>
                </a:solidFill>
                <a:effectLst/>
                <a:uLnTx/>
                <a:uFillTx/>
                <a:latin typeface="Century Gothic" panose="020F0302020204030204"/>
                <a:ea typeface="+mn-ea"/>
                <a:cs typeface="+mn-cs"/>
              </a:rPr>
              <a:t>TRANSFORMATION DER AUTOMOBILINDUSTRIE</a:t>
            </a:r>
          </a:p>
        </p:txBody>
      </p:sp>
      <p:pic>
        <p:nvPicPr>
          <p:cNvPr id="32" name="Graphic 31" descr="Caret Left">
            <a:extLst>
              <a:ext uri="{FF2B5EF4-FFF2-40B4-BE49-F238E27FC236}">
                <a16:creationId xmlns:a16="http://schemas.microsoft.com/office/drawing/2014/main" id="{F43A7F88-D5C2-4E73-856E-6DC316B035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5234483" y="3713648"/>
            <a:ext cx="1783993" cy="2228741"/>
          </a:xfrm>
          <a:prstGeom prst="rect">
            <a:avLst/>
          </a:prstGeom>
        </p:spPr>
      </p:pic>
      <p:sp>
        <p:nvSpPr>
          <p:cNvPr id="3" name="Slide Number Placeholder 2">
            <a:extLst>
              <a:ext uri="{FF2B5EF4-FFF2-40B4-BE49-F238E27FC236}">
                <a16:creationId xmlns:a16="http://schemas.microsoft.com/office/drawing/2014/main" id="{6CB1E730-D739-4BC1-A5F7-DB516CD03A65}"/>
              </a:ext>
            </a:extLst>
          </p:cNvPr>
          <p:cNvSpPr>
            <a:spLocks noGrp="1"/>
          </p:cNvSpPr>
          <p:nvPr>
            <p:ph type="sldNum" sz="quarter" idx="12"/>
          </p:nvPr>
        </p:nvSpPr>
        <p:spPr/>
        <p:txBody>
          <a:bodyPr/>
          <a:lstStyle/>
          <a:p>
            <a:fld id="{3A98EE3D-8CD1-4C3F-BD1C-C98C9596463C}" type="slidenum">
              <a:rPr lang="en-US" smtClean="0"/>
              <a:pPr/>
              <a:t>5</a:t>
            </a:fld>
            <a:endParaRPr lang="en-US">
              <a:solidFill>
                <a:schemeClr val="tx1"/>
              </a:solidFill>
            </a:endParaRPr>
          </a:p>
        </p:txBody>
      </p:sp>
    </p:spTree>
    <p:extLst>
      <p:ext uri="{BB962C8B-B14F-4D97-AF65-F5344CB8AC3E}">
        <p14:creationId xmlns:p14="http://schemas.microsoft.com/office/powerpoint/2010/main" val="51308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3059EA2-B608-40D4-B89B-594E5C510B8F}"/>
              </a:ext>
            </a:extLst>
          </p:cNvPr>
          <p:cNvSpPr txBox="1"/>
          <p:nvPr/>
        </p:nvSpPr>
        <p:spPr>
          <a:xfrm>
            <a:off x="5952813" y="611505"/>
            <a:ext cx="5646420" cy="5634990"/>
          </a:xfrm>
          <a:prstGeom prst="rect">
            <a:avLst/>
          </a:prstGeom>
          <a:solidFill>
            <a:schemeClr val="tx1"/>
          </a:solidFill>
        </p:spPr>
        <p:txBody>
          <a:bodyPr wrap="square" rtlCol="0">
            <a:spAutoFit/>
          </a:bodyPr>
          <a:lstStyle/>
          <a:p>
            <a:endParaRPr lang="de-DE"/>
          </a:p>
        </p:txBody>
      </p:sp>
      <p:cxnSp>
        <p:nvCxnSpPr>
          <p:cNvPr id="14" name="Straight Connector 13">
            <a:extLst>
              <a:ext uri="{FF2B5EF4-FFF2-40B4-BE49-F238E27FC236}">
                <a16:creationId xmlns:a16="http://schemas.microsoft.com/office/drawing/2014/main" id="{D092FC9E-A7E0-4639-8433-D60025E01E7E}"/>
              </a:ext>
            </a:extLst>
          </p:cNvPr>
          <p:cNvCxnSpPr/>
          <p:nvPr/>
        </p:nvCxnSpPr>
        <p:spPr>
          <a:xfrm>
            <a:off x="5941297" y="633413"/>
            <a:ext cx="0" cy="5591175"/>
          </a:xfrm>
          <a:prstGeom prst="line">
            <a:avLst/>
          </a:prstGeom>
          <a:ln w="19050"/>
        </p:spPr>
        <p:style>
          <a:lnRef idx="1">
            <a:schemeClr val="dk1"/>
          </a:lnRef>
          <a:fillRef idx="0">
            <a:schemeClr val="dk1"/>
          </a:fillRef>
          <a:effectRef idx="0">
            <a:schemeClr val="dk1"/>
          </a:effectRef>
          <a:fontRef idx="minor">
            <a:schemeClr val="tx1"/>
          </a:fontRef>
        </p:style>
      </p:cxnSp>
      <p:sp>
        <p:nvSpPr>
          <p:cNvPr id="11" name="Titel 1">
            <a:extLst>
              <a:ext uri="{FF2B5EF4-FFF2-40B4-BE49-F238E27FC236}">
                <a16:creationId xmlns:a16="http://schemas.microsoft.com/office/drawing/2014/main" id="{87C947F3-B7CD-4AA8-B486-4D2946C332E5}"/>
              </a:ext>
            </a:extLst>
          </p:cNvPr>
          <p:cNvSpPr>
            <a:spLocks noGrp="1"/>
          </p:cNvSpPr>
          <p:nvPr>
            <p:ph type="title"/>
          </p:nvPr>
        </p:nvSpPr>
        <p:spPr>
          <a:xfrm>
            <a:off x="754748" y="2287736"/>
            <a:ext cx="5305929" cy="1400417"/>
          </a:xfrm>
        </p:spPr>
        <p:txBody>
          <a:bodyPr>
            <a:noAutofit/>
          </a:bodyPr>
          <a:lstStyle/>
          <a:p>
            <a:pPr>
              <a:lnSpc>
                <a:spcPct val="150000"/>
              </a:lnSpc>
            </a:pPr>
            <a:r>
              <a:rPr lang="de-DE"/>
              <a:t>Einfluss des Klimawandels: CARB und </a:t>
            </a:r>
            <a:r>
              <a:rPr lang="de-DE" err="1"/>
              <a:t>D</a:t>
            </a:r>
            <a:r>
              <a:rPr lang="de-DE" cap="none" err="1"/>
              <a:t>rive</a:t>
            </a:r>
            <a:r>
              <a:rPr lang="de-DE" err="1"/>
              <a:t>C</a:t>
            </a:r>
            <a:r>
              <a:rPr lang="de-DE" cap="none" err="1"/>
              <a:t>lean</a:t>
            </a:r>
            <a:endParaRPr lang="de-DE"/>
          </a:p>
        </p:txBody>
      </p:sp>
      <p:pic>
        <p:nvPicPr>
          <p:cNvPr id="18" name="Picture 2" descr="Logo">
            <a:extLst>
              <a:ext uri="{FF2B5EF4-FFF2-40B4-BE49-F238E27FC236}">
                <a16:creationId xmlns:a16="http://schemas.microsoft.com/office/drawing/2014/main" id="{3FDD5464-4986-4D2F-B45F-54FE576DB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220" y="875181"/>
            <a:ext cx="5233287" cy="1273069"/>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9">
            <a:extLst>
              <a:ext uri="{FF2B5EF4-FFF2-40B4-BE49-F238E27FC236}">
                <a16:creationId xmlns:a16="http://schemas.microsoft.com/office/drawing/2014/main" id="{F843F334-C2C7-4137-8128-5A599851E822}"/>
              </a:ext>
            </a:extLst>
          </p:cNvPr>
          <p:cNvSpPr txBox="1"/>
          <p:nvPr/>
        </p:nvSpPr>
        <p:spPr>
          <a:xfrm>
            <a:off x="1404658" y="6594078"/>
            <a:ext cx="4548153" cy="230832"/>
          </a:xfrm>
          <a:prstGeom prst="rect">
            <a:avLst/>
          </a:prstGeom>
          <a:noFill/>
        </p:spPr>
        <p:txBody>
          <a:bodyPr wrap="square">
            <a:spAutoFit/>
          </a:bodyPr>
          <a:lstStyle/>
          <a:p>
            <a:pPr>
              <a:defRPr/>
            </a:pPr>
            <a:r>
              <a:rPr lang="de-DE" sz="900">
                <a:latin typeface="Century Gothic" panose="020F0302020204030204"/>
              </a:rPr>
              <a:t>CARB: </a:t>
            </a:r>
            <a:r>
              <a:rPr kumimoji="0" lang="de-DE" sz="900" b="0" i="0" u="sng" strike="noStrike" kern="1200" cap="none" spc="0" normalizeH="0" baseline="0" noProof="0">
                <a:ln>
                  <a:noFill/>
                </a:ln>
                <a:solidFill>
                  <a:srgbClr val="5F6063"/>
                </a:solidFill>
                <a:effectLst/>
                <a:uLnTx/>
                <a:uFillTx/>
                <a:latin typeface="Century Gothic" panose="020F0302020204030204"/>
                <a:ea typeface="+mn-ea"/>
                <a:cs typeface="+mn-cs"/>
                <a:hlinkClick r:id="rId4">
                  <a:extLst>
                    <a:ext uri="{A12FA001-AC4F-418D-AE19-62706E023703}">
                      <ahyp:hlinkClr xmlns:ahyp="http://schemas.microsoft.com/office/drawing/2018/hyperlinkcolor" val="tx"/>
                    </a:ext>
                  </a:extLst>
                </a:hlinkClick>
              </a:rPr>
              <a:t>https://ww2.arb.ca.gov</a:t>
            </a:r>
            <a:r>
              <a:rPr kumimoji="0" lang="de-DE" sz="900" b="0" i="0" u="sng" strike="noStrike" kern="1200" cap="none" spc="0" normalizeH="0" baseline="0" noProof="0">
                <a:ln>
                  <a:noFill/>
                </a:ln>
                <a:effectLst/>
                <a:uLnTx/>
                <a:uFillTx/>
                <a:latin typeface="Century Gothic" panose="020F0302020204030204"/>
                <a:ea typeface="+mn-ea"/>
                <a:cs typeface="+mn-cs"/>
                <a:hlinkClick r:id="rId4">
                  <a:extLst>
                    <a:ext uri="{A12FA001-AC4F-418D-AE19-62706E023703}">
                      <ahyp:hlinkClr xmlns:ahyp="http://schemas.microsoft.com/office/drawing/2018/hyperlinkcolor" val="tx"/>
                    </a:ext>
                  </a:extLst>
                </a:hlinkClick>
              </a:rPr>
              <a:t>/</a:t>
            </a:r>
            <a:r>
              <a:rPr kumimoji="0" lang="de-DE" sz="900" b="0" i="0" u="sng" strike="noStrike" kern="1200" cap="none" spc="0" normalizeH="0" baseline="0" noProof="0">
                <a:ln>
                  <a:noFill/>
                </a:ln>
                <a:effectLst/>
                <a:uLnTx/>
                <a:uFillTx/>
                <a:latin typeface="Century Gothic" panose="020F0302020204030204"/>
                <a:ea typeface="+mn-ea"/>
                <a:cs typeface="+mn-cs"/>
              </a:rPr>
              <a:t> ; </a:t>
            </a:r>
            <a:r>
              <a:rPr lang="de-DE" sz="900" u="sng">
                <a:latin typeface="Century Gothic" panose="020F0302020204030204"/>
              </a:rPr>
              <a:t>D</a:t>
            </a:r>
            <a:r>
              <a:rPr kumimoji="0" lang="de-DE" sz="900" b="0" i="0" strike="noStrike" kern="1200" cap="none" spc="0" normalizeH="0" baseline="0" noProof="0" err="1">
                <a:ln>
                  <a:noFill/>
                </a:ln>
                <a:effectLst/>
                <a:uLnTx/>
                <a:uFillTx/>
                <a:latin typeface="Century Gothic" panose="020F0302020204030204"/>
                <a:ea typeface="+mn-ea"/>
                <a:cs typeface="+mn-cs"/>
              </a:rPr>
              <a:t>rive</a:t>
            </a:r>
            <a:r>
              <a:rPr kumimoji="0" lang="de-DE" sz="900" b="0" i="0" strike="noStrike" kern="1200" cap="none" spc="0" normalizeH="0" baseline="0" noProof="0">
                <a:ln>
                  <a:noFill/>
                </a:ln>
                <a:effectLst/>
                <a:uLnTx/>
                <a:uFillTx/>
                <a:latin typeface="Century Gothic" panose="020F0302020204030204"/>
                <a:ea typeface="+mn-ea"/>
                <a:cs typeface="+mn-cs"/>
              </a:rPr>
              <a:t> Clean: </a:t>
            </a:r>
            <a:r>
              <a:rPr kumimoji="0" lang="de-DE" sz="900" b="0" i="0" u="sng" strike="noStrike" kern="1200" cap="none" spc="0" normalizeH="0" baseline="0" noProof="0">
                <a:ln>
                  <a:noFill/>
                </a:ln>
                <a:effectLst/>
                <a:uLnTx/>
                <a:uFillTx/>
                <a:latin typeface="Century Gothic" panose="020F0302020204030204"/>
                <a:ea typeface="+mn-ea"/>
                <a:cs typeface="+mn-cs"/>
                <a:hlinkClick r:id="rId5"/>
              </a:rPr>
              <a:t>https://driveclean.ca.gov/</a:t>
            </a:r>
            <a:endParaRPr kumimoji="0" lang="de-DE" sz="900" b="0" i="0" u="sng" strike="noStrike" kern="1200" cap="none" spc="0" normalizeH="0" baseline="0" noProof="0">
              <a:ln>
                <a:noFill/>
              </a:ln>
              <a:effectLst/>
              <a:uLnTx/>
              <a:uFillTx/>
              <a:latin typeface="Century Gothic" panose="020F0302020204030204"/>
              <a:ea typeface="+mn-ea"/>
              <a:cs typeface="+mn-cs"/>
            </a:endParaRPr>
          </a:p>
        </p:txBody>
      </p:sp>
      <p:sp>
        <p:nvSpPr>
          <p:cNvPr id="16" name="Pfeil: nach unten 10">
            <a:extLst>
              <a:ext uri="{FF2B5EF4-FFF2-40B4-BE49-F238E27FC236}">
                <a16:creationId xmlns:a16="http://schemas.microsoft.com/office/drawing/2014/main" id="{EC9D77B5-124A-494A-9C0B-08F4961BE698}"/>
              </a:ext>
            </a:extLst>
          </p:cNvPr>
          <p:cNvSpPr/>
          <p:nvPr/>
        </p:nvSpPr>
        <p:spPr>
          <a:xfrm>
            <a:off x="8207927" y="2287736"/>
            <a:ext cx="1244056" cy="1713662"/>
          </a:xfrm>
          <a:prstGeom prst="down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pic>
        <p:nvPicPr>
          <p:cNvPr id="24" name="Picture 23" descr="A picture containing graphical user interface&#10;&#10;Description automatically generated">
            <a:extLst>
              <a:ext uri="{FF2B5EF4-FFF2-40B4-BE49-F238E27FC236}">
                <a16:creationId xmlns:a16="http://schemas.microsoft.com/office/drawing/2014/main" id="{87DB9550-2F61-4E63-950B-6A9AEA264C4B}"/>
              </a:ext>
            </a:extLst>
          </p:cNvPr>
          <p:cNvPicPr>
            <a:picLocks noChangeAspect="1"/>
          </p:cNvPicPr>
          <p:nvPr/>
        </p:nvPicPr>
        <p:blipFill>
          <a:blip r:embed="rId6"/>
          <a:stretch>
            <a:fillRect/>
          </a:stretch>
        </p:blipFill>
        <p:spPr>
          <a:xfrm>
            <a:off x="6228201" y="4103549"/>
            <a:ext cx="5203507" cy="1859511"/>
          </a:xfrm>
          <a:prstGeom prst="rect">
            <a:avLst/>
          </a:prstGeom>
        </p:spPr>
      </p:pic>
      <p:sp>
        <p:nvSpPr>
          <p:cNvPr id="3" name="Slide Number Placeholder 2">
            <a:extLst>
              <a:ext uri="{FF2B5EF4-FFF2-40B4-BE49-F238E27FC236}">
                <a16:creationId xmlns:a16="http://schemas.microsoft.com/office/drawing/2014/main" id="{1E6F84E0-E9A0-4AB8-BABA-C1CFCFC3D163}"/>
              </a:ext>
            </a:extLst>
          </p:cNvPr>
          <p:cNvSpPr>
            <a:spLocks noGrp="1"/>
          </p:cNvSpPr>
          <p:nvPr>
            <p:ph type="sldNum" sz="quarter" idx="12"/>
          </p:nvPr>
        </p:nvSpPr>
        <p:spPr/>
        <p:txBody>
          <a:bodyPr/>
          <a:lstStyle/>
          <a:p>
            <a:fld id="{3A98EE3D-8CD1-4C3F-BD1C-C98C9596463C}" type="slidenum">
              <a:rPr lang="en-US" smtClean="0"/>
              <a:pPr/>
              <a:t>6</a:t>
            </a:fld>
            <a:endParaRPr lang="en-US">
              <a:solidFill>
                <a:schemeClr val="tx1"/>
              </a:solidFill>
            </a:endParaRPr>
          </a:p>
        </p:txBody>
      </p:sp>
    </p:spTree>
    <p:extLst>
      <p:ext uri="{BB962C8B-B14F-4D97-AF65-F5344CB8AC3E}">
        <p14:creationId xmlns:p14="http://schemas.microsoft.com/office/powerpoint/2010/main" val="218873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87C947F3-B7CD-4AA8-B486-4D2946C332E5}"/>
              </a:ext>
            </a:extLst>
          </p:cNvPr>
          <p:cNvSpPr>
            <a:spLocks noGrp="1"/>
          </p:cNvSpPr>
          <p:nvPr>
            <p:ph type="title"/>
          </p:nvPr>
        </p:nvSpPr>
        <p:spPr>
          <a:xfrm>
            <a:off x="646882" y="633412"/>
            <a:ext cx="5702038" cy="1400417"/>
          </a:xfrm>
        </p:spPr>
        <p:txBody>
          <a:bodyPr>
            <a:noAutofit/>
          </a:bodyPr>
          <a:lstStyle/>
          <a:p>
            <a:pPr>
              <a:lnSpc>
                <a:spcPct val="150000"/>
              </a:lnSpc>
            </a:pPr>
            <a:r>
              <a:rPr lang="de-DE"/>
              <a:t>Subventionen beim Kauf von E-Autos in NYC</a:t>
            </a:r>
          </a:p>
        </p:txBody>
      </p:sp>
      <p:sp>
        <p:nvSpPr>
          <p:cNvPr id="19" name="Textfeld 9">
            <a:extLst>
              <a:ext uri="{FF2B5EF4-FFF2-40B4-BE49-F238E27FC236}">
                <a16:creationId xmlns:a16="http://schemas.microsoft.com/office/drawing/2014/main" id="{F843F334-C2C7-4137-8128-5A599851E822}"/>
              </a:ext>
            </a:extLst>
          </p:cNvPr>
          <p:cNvSpPr txBox="1"/>
          <p:nvPr/>
        </p:nvSpPr>
        <p:spPr>
          <a:xfrm>
            <a:off x="1346201" y="6627168"/>
            <a:ext cx="5191856"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Century Gothic" panose="020F0302020204030204"/>
                <a:ea typeface="+mj-lt"/>
                <a:cs typeface="+mj-lt"/>
                <a:hlinkClick r:id="rId3"/>
              </a:rPr>
              <a:t>https://www.nyserda.ny.gov/All-Programs/Programs/Drive-Clean-Rebate/How-it-Works</a:t>
            </a:r>
            <a:endParaRPr kumimoji="0" lang="de-DE" sz="9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 name="TextBox 14">
            <a:extLst>
              <a:ext uri="{FF2B5EF4-FFF2-40B4-BE49-F238E27FC236}">
                <a16:creationId xmlns:a16="http://schemas.microsoft.com/office/drawing/2014/main" id="{06DF291F-B02B-4CA3-8342-B36FD662927C}"/>
              </a:ext>
            </a:extLst>
          </p:cNvPr>
          <p:cNvSpPr txBox="1"/>
          <p:nvPr/>
        </p:nvSpPr>
        <p:spPr>
          <a:xfrm>
            <a:off x="904138" y="2738939"/>
            <a:ext cx="5191862" cy="2688365"/>
          </a:xfrm>
          <a:prstGeom prst="rect">
            <a:avLst/>
          </a:prstGeom>
          <a:noFill/>
        </p:spPr>
        <p:txBody>
          <a:bodyPr wrap="square">
            <a:spAutoFit/>
          </a:bodyPr>
          <a:lstStyle/>
          <a:p>
            <a:pPr marL="342900" indent="-342900">
              <a:lnSpc>
                <a:spcPct val="150000"/>
              </a:lnSpc>
              <a:buBlip>
                <a:blip r:embed="rId4">
                  <a:extLst>
                    <a:ext uri="{96DAC541-7B7A-43D3-8B79-37D633B846F1}">
                      <asvg:svgBlip xmlns:asvg="http://schemas.microsoft.com/office/drawing/2016/SVG/main" r:embed="rId5"/>
                    </a:ext>
                  </a:extLst>
                </a:blip>
              </a:buBlip>
            </a:pPr>
            <a:r>
              <a:rPr lang="de-DE" sz="2000"/>
              <a:t>Bis zu </a:t>
            </a:r>
            <a:r>
              <a:rPr lang="de-DE" sz="2000" b="1"/>
              <a:t>2.000$ </a:t>
            </a:r>
            <a:r>
              <a:rPr lang="de-DE" sz="2000"/>
              <a:t>Rabatt beim Kauf eines E-Autos</a:t>
            </a:r>
          </a:p>
          <a:p>
            <a:pPr marL="342900" indent="-342900">
              <a:lnSpc>
                <a:spcPct val="300000"/>
              </a:lnSpc>
              <a:buBlip>
                <a:blip r:embed="rId4">
                  <a:extLst>
                    <a:ext uri="{96DAC541-7B7A-43D3-8B79-37D633B846F1}">
                      <asvg:svgBlip xmlns:asvg="http://schemas.microsoft.com/office/drawing/2016/SVG/main" r:embed="rId5"/>
                    </a:ext>
                  </a:extLst>
                </a:blip>
              </a:buBlip>
            </a:pPr>
            <a:r>
              <a:rPr lang="de-DE" sz="2000"/>
              <a:t>Bis zu </a:t>
            </a:r>
            <a:r>
              <a:rPr lang="de-DE" sz="2000" b="1"/>
              <a:t>7.500$ </a:t>
            </a:r>
            <a:r>
              <a:rPr lang="de-DE" sz="2000"/>
              <a:t>Federal </a:t>
            </a:r>
            <a:r>
              <a:rPr lang="de-DE" sz="2000" err="1"/>
              <a:t>Tax</a:t>
            </a:r>
            <a:r>
              <a:rPr lang="de-DE" sz="2000"/>
              <a:t> </a:t>
            </a:r>
            <a:r>
              <a:rPr lang="de-DE" sz="2000" err="1"/>
              <a:t>Credit</a:t>
            </a:r>
            <a:r>
              <a:rPr lang="de-DE" sz="2000"/>
              <a:t> </a:t>
            </a:r>
          </a:p>
          <a:p>
            <a:pPr marL="342900" indent="-342900">
              <a:lnSpc>
                <a:spcPct val="300000"/>
              </a:lnSpc>
              <a:buFont typeface="Arial" panose="020B0604020202020204" pitchFamily="34" charset="0"/>
              <a:buChar char="•"/>
            </a:pPr>
            <a:r>
              <a:rPr lang="de-DE" sz="2000"/>
              <a:t>Clean Pass -&gt; Nutzung HOVL</a:t>
            </a:r>
          </a:p>
        </p:txBody>
      </p:sp>
      <p:pic>
        <p:nvPicPr>
          <p:cNvPr id="3" name="Grafik 2">
            <a:extLst>
              <a:ext uri="{FF2B5EF4-FFF2-40B4-BE49-F238E27FC236}">
                <a16:creationId xmlns:a16="http://schemas.microsoft.com/office/drawing/2014/main" id="{6EDA9A95-28B0-41C3-9ED7-B05E4B78457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096" b="89172" l="2250" r="97500">
                        <a14:foregroundMark x1="11250" y1="49682" x2="14500" y2="80892"/>
                        <a14:foregroundMark x1="14500" y1="80892" x2="29250" y2="92357"/>
                        <a14:foregroundMark x1="29250" y1="92357" x2="59750" y2="90446"/>
                        <a14:foregroundMark x1="59750" y1="90446" x2="75500" y2="91720"/>
                        <a14:foregroundMark x1="75500" y1="91720" x2="89500" y2="81529"/>
                        <a14:foregroundMark x1="89500" y1="81529" x2="95000" y2="50318"/>
                        <a14:foregroundMark x1="95000" y1="50318" x2="81250" y2="31210"/>
                        <a14:foregroundMark x1="81250" y1="31210" x2="13250" y2="14650"/>
                        <a14:foregroundMark x1="13250" y1="14650" x2="3250" y2="48408"/>
                        <a14:foregroundMark x1="24750" y1="31210" x2="12500" y2="57325"/>
                        <a14:foregroundMark x1="12500" y1="57325" x2="24750" y2="33758"/>
                        <a14:foregroundMark x1="24750" y1="33758" x2="24750" y2="33121"/>
                        <a14:foregroundMark x1="11000" y1="14650" x2="6000" y2="28662"/>
                        <a14:foregroundMark x1="12750" y1="10191" x2="27250" y2="8917"/>
                        <a14:foregroundMark x1="27250" y1="8917" x2="30750" y2="16561"/>
                        <a14:foregroundMark x1="5000" y1="50955" x2="10000" y2="79618"/>
                        <a14:foregroundMark x1="10000" y1="79618" x2="16500" y2="89172"/>
                        <a14:foregroundMark x1="64000" y1="84076" x2="79250" y2="80255"/>
                        <a14:foregroundMark x1="79250" y1="80255" x2="79250" y2="80255"/>
                        <a14:foregroundMark x1="85750" y1="28662" x2="94000" y2="54140"/>
                        <a14:foregroundMark x1="94000" y1="54140" x2="91000" y2="85350"/>
                        <a14:foregroundMark x1="91000" y1="85350" x2="91000" y2="85350"/>
                        <a14:foregroundMark x1="93250" y1="70064" x2="95500" y2="57325"/>
                        <a14:foregroundMark x1="61500" y1="82166" x2="60000" y2="82166"/>
                        <a14:foregroundMark x1="3500" y1="44586" x2="3000" y2="45860"/>
                        <a14:foregroundMark x1="3000" y1="47134" x2="3000" y2="49682"/>
                        <a14:foregroundMark x1="2250" y1="49682" x2="2250" y2="49682"/>
                        <a14:foregroundMark x1="91500" y1="88535" x2="91500" y2="88535"/>
                        <a14:foregroundMark x1="97500" y1="55414" x2="97500" y2="55414"/>
                      </a14:backgroundRemoval>
                    </a14:imgEffect>
                  </a14:imgLayer>
                </a14:imgProps>
              </a:ext>
            </a:extLst>
          </a:blip>
          <a:srcRect l="1476" t="1490" r="2206" b="4138"/>
          <a:stretch/>
        </p:blipFill>
        <p:spPr>
          <a:xfrm>
            <a:off x="7300555" y="1712184"/>
            <a:ext cx="3258726" cy="1531939"/>
          </a:xfrm>
          <a:prstGeom prst="rect">
            <a:avLst/>
          </a:prstGeom>
          <a:ln>
            <a:noFill/>
          </a:ln>
        </p:spPr>
      </p:pic>
      <p:pic>
        <p:nvPicPr>
          <p:cNvPr id="4" name="Picture 2" descr="The high occupancy vehicle lane is largely empty on Interstate 15 southbound near the East Flam ...">
            <a:extLst>
              <a:ext uri="{FF2B5EF4-FFF2-40B4-BE49-F238E27FC236}">
                <a16:creationId xmlns:a16="http://schemas.microsoft.com/office/drawing/2014/main" id="{2315F2EC-B81E-4DE1-BC26-06B62C871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2291" y="3613877"/>
            <a:ext cx="3256990" cy="24281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0F800E-4DDE-4CA6-9011-1F0597E2D14D}"/>
              </a:ext>
            </a:extLst>
          </p:cNvPr>
          <p:cNvPicPr>
            <a:picLocks noChangeAspect="1"/>
          </p:cNvPicPr>
          <p:nvPr/>
        </p:nvPicPr>
        <p:blipFill>
          <a:blip r:embed="rId9"/>
          <a:stretch>
            <a:fillRect/>
          </a:stretch>
        </p:blipFill>
        <p:spPr>
          <a:xfrm>
            <a:off x="6538057" y="1857375"/>
            <a:ext cx="228632" cy="4184651"/>
          </a:xfrm>
          <a:prstGeom prst="rect">
            <a:avLst/>
          </a:prstGeom>
        </p:spPr>
      </p:pic>
      <p:sp>
        <p:nvSpPr>
          <p:cNvPr id="5" name="Slide Number Placeholder 4">
            <a:extLst>
              <a:ext uri="{FF2B5EF4-FFF2-40B4-BE49-F238E27FC236}">
                <a16:creationId xmlns:a16="http://schemas.microsoft.com/office/drawing/2014/main" id="{FAA5EB81-8AB5-4632-BFF4-AEC91733A26A}"/>
              </a:ext>
            </a:extLst>
          </p:cNvPr>
          <p:cNvSpPr>
            <a:spLocks noGrp="1"/>
          </p:cNvSpPr>
          <p:nvPr>
            <p:ph type="sldNum" sz="quarter" idx="12"/>
          </p:nvPr>
        </p:nvSpPr>
        <p:spPr/>
        <p:txBody>
          <a:bodyPr/>
          <a:lstStyle/>
          <a:p>
            <a:fld id="{3A98EE3D-8CD1-4C3F-BD1C-C98C9596463C}" type="slidenum">
              <a:rPr lang="en-US" smtClean="0"/>
              <a:pPr/>
              <a:t>7</a:t>
            </a:fld>
            <a:endParaRPr lang="en-US">
              <a:solidFill>
                <a:schemeClr val="tx1"/>
              </a:solidFill>
            </a:endParaRPr>
          </a:p>
        </p:txBody>
      </p:sp>
    </p:spTree>
    <p:extLst>
      <p:ext uri="{BB962C8B-B14F-4D97-AF65-F5344CB8AC3E}">
        <p14:creationId xmlns:p14="http://schemas.microsoft.com/office/powerpoint/2010/main" val="627572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7376BF-926F-41F6-8E9A-7DF0433FDEA7}"/>
              </a:ext>
            </a:extLst>
          </p:cNvPr>
          <p:cNvSpPr>
            <a:spLocks noGrp="1"/>
          </p:cNvSpPr>
          <p:nvPr>
            <p:ph type="title"/>
          </p:nvPr>
        </p:nvSpPr>
        <p:spPr>
          <a:xfrm>
            <a:off x="840740" y="1100667"/>
            <a:ext cx="5460992" cy="587584"/>
          </a:xfrm>
        </p:spPr>
        <p:txBody>
          <a:bodyPr>
            <a:normAutofit/>
          </a:bodyPr>
          <a:lstStyle/>
          <a:p>
            <a:pPr algn="ctr"/>
            <a:r>
              <a:rPr lang="de-DE" sz="3200"/>
              <a:t>Unser Versprechen</a:t>
            </a:r>
          </a:p>
        </p:txBody>
      </p:sp>
      <p:sp>
        <p:nvSpPr>
          <p:cNvPr id="3" name="Inhaltsplatzhalter 2">
            <a:extLst>
              <a:ext uri="{FF2B5EF4-FFF2-40B4-BE49-F238E27FC236}">
                <a16:creationId xmlns:a16="http://schemas.microsoft.com/office/drawing/2014/main" id="{BEC75F9E-754C-4666-BCB2-F082AA6337EF}"/>
              </a:ext>
            </a:extLst>
          </p:cNvPr>
          <p:cNvSpPr>
            <a:spLocks noGrp="1"/>
          </p:cNvSpPr>
          <p:nvPr>
            <p:ph sz="half" idx="2"/>
          </p:nvPr>
        </p:nvSpPr>
        <p:spPr>
          <a:xfrm>
            <a:off x="6938010" y="831286"/>
            <a:ext cx="4618990" cy="5195425"/>
          </a:xfrm>
        </p:spPr>
        <p:txBody>
          <a:bodyPr>
            <a:normAutofit/>
          </a:bodyPr>
          <a:lstStyle/>
          <a:p>
            <a:pPr marL="0" indent="0">
              <a:lnSpc>
                <a:spcPct val="100000"/>
              </a:lnSpc>
              <a:buNone/>
            </a:pPr>
            <a:r>
              <a:rPr lang="de-DE" sz="2000"/>
              <a:t>Den Wandel hin zur E-Mobilität sehen wir nicht als Gefahr für Ihr Unternehmen, sondern als Chance Ihren Gewinn zu steigern und Ihr Unternehmen so schnell wie möglich für die Zukunft zu wappnen, bevor es Ihre Konkurrenten machen </a:t>
            </a:r>
          </a:p>
        </p:txBody>
      </p:sp>
      <p:pic>
        <p:nvPicPr>
          <p:cNvPr id="4" name="Grafik 3">
            <a:extLst>
              <a:ext uri="{FF2B5EF4-FFF2-40B4-BE49-F238E27FC236}">
                <a16:creationId xmlns:a16="http://schemas.microsoft.com/office/drawing/2014/main" id="{0E9330A4-3AA7-41F0-967C-BED053C64EBF}"/>
              </a:ext>
            </a:extLst>
          </p:cNvPr>
          <p:cNvPicPr>
            <a:picLocks noChangeAspect="1"/>
          </p:cNvPicPr>
          <p:nvPr/>
        </p:nvPicPr>
        <p:blipFill>
          <a:blip r:embed="rId2"/>
          <a:stretch>
            <a:fillRect/>
          </a:stretch>
        </p:blipFill>
        <p:spPr>
          <a:xfrm>
            <a:off x="742950" y="1900087"/>
            <a:ext cx="5988374" cy="3529163"/>
          </a:xfrm>
          <a:prstGeom prst="rect">
            <a:avLst/>
          </a:prstGeom>
        </p:spPr>
      </p:pic>
      <p:sp>
        <p:nvSpPr>
          <p:cNvPr id="8" name="Textfeld 9">
            <a:extLst>
              <a:ext uri="{FF2B5EF4-FFF2-40B4-BE49-F238E27FC236}">
                <a16:creationId xmlns:a16="http://schemas.microsoft.com/office/drawing/2014/main" id="{F4FAD307-9A0A-4996-B134-92DD7825CF51}"/>
              </a:ext>
            </a:extLst>
          </p:cNvPr>
          <p:cNvSpPr txBox="1"/>
          <p:nvPr/>
        </p:nvSpPr>
        <p:spPr>
          <a:xfrm>
            <a:off x="1346200" y="6627168"/>
            <a:ext cx="6940549"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Century Gothic" panose="020F0302020204030204"/>
                <a:ea typeface="+mn-ea"/>
                <a:cs typeface="+mn-cs"/>
                <a:hlinkClick r:id="rId3"/>
              </a:rPr>
              <a:t>https://www.istockphoto.com/de/vektor/geld-steigender-gewinn-cash-vector-illustration-gm1166173824-321136464</a:t>
            </a:r>
            <a:endParaRPr kumimoji="0" lang="de-DE" sz="9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 name="Slide Number Placeholder 5">
            <a:extLst>
              <a:ext uri="{FF2B5EF4-FFF2-40B4-BE49-F238E27FC236}">
                <a16:creationId xmlns:a16="http://schemas.microsoft.com/office/drawing/2014/main" id="{87C31C08-543B-4F5D-8BB8-D2D29FC564BB}"/>
              </a:ext>
            </a:extLst>
          </p:cNvPr>
          <p:cNvSpPr>
            <a:spLocks noGrp="1"/>
          </p:cNvSpPr>
          <p:nvPr>
            <p:ph type="sldNum" sz="quarter" idx="12"/>
          </p:nvPr>
        </p:nvSpPr>
        <p:spPr/>
        <p:txBody>
          <a:bodyPr/>
          <a:lstStyle/>
          <a:p>
            <a:fld id="{3A98EE3D-8CD1-4C3F-BD1C-C98C9596463C}" type="slidenum">
              <a:rPr lang="en-US" noProof="0" smtClean="0"/>
              <a:t>8</a:t>
            </a:fld>
            <a:endParaRPr lang="en-US" noProof="0"/>
          </a:p>
        </p:txBody>
      </p:sp>
    </p:spTree>
    <p:extLst>
      <p:ext uri="{BB962C8B-B14F-4D97-AF65-F5344CB8AC3E}">
        <p14:creationId xmlns:p14="http://schemas.microsoft.com/office/powerpoint/2010/main" val="2882657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54783A0-0A7B-449D-A534-A11E28B5DDDE}"/>
              </a:ext>
            </a:extLst>
          </p:cNvPr>
          <p:cNvSpPr>
            <a:spLocks noGrp="1"/>
          </p:cNvSpPr>
          <p:nvPr>
            <p:ph type="title"/>
          </p:nvPr>
        </p:nvSpPr>
        <p:spPr>
          <a:xfrm>
            <a:off x="979154" y="3135208"/>
            <a:ext cx="5383530" cy="587584"/>
          </a:xfrm>
        </p:spPr>
        <p:txBody>
          <a:bodyPr>
            <a:normAutofit fontScale="90000"/>
          </a:bodyPr>
          <a:lstStyle/>
          <a:p>
            <a:pPr algn="l"/>
            <a:r>
              <a:rPr lang="de-DE" sz="3200" b="1"/>
              <a:t>Vorteil e-Autos bei Kurzstrecke</a:t>
            </a:r>
          </a:p>
        </p:txBody>
      </p:sp>
      <p:sp>
        <p:nvSpPr>
          <p:cNvPr id="2" name="Inhaltsplatzhalter 1">
            <a:extLst>
              <a:ext uri="{FF2B5EF4-FFF2-40B4-BE49-F238E27FC236}">
                <a16:creationId xmlns:a16="http://schemas.microsoft.com/office/drawing/2014/main" id="{70B159C8-9B58-49BF-9B60-C8B03008D4B0}"/>
              </a:ext>
            </a:extLst>
          </p:cNvPr>
          <p:cNvSpPr>
            <a:spLocks noGrp="1"/>
          </p:cNvSpPr>
          <p:nvPr>
            <p:ph sz="half" idx="4294967295"/>
          </p:nvPr>
        </p:nvSpPr>
        <p:spPr>
          <a:xfrm>
            <a:off x="5135896" y="1504950"/>
            <a:ext cx="6217904" cy="4146550"/>
          </a:xfrm>
        </p:spPr>
        <p:txBody>
          <a:bodyPr/>
          <a:lstStyle/>
          <a:p>
            <a:pPr marL="285750" indent="-285750">
              <a:spcBef>
                <a:spcPts val="1200"/>
              </a:spcBef>
              <a:spcAft>
                <a:spcPts val="200"/>
              </a:spcAft>
              <a:buFont typeface="Arial"/>
              <a:buChar char="•"/>
            </a:pPr>
            <a:r>
              <a:rPr lang="de-DE" b="1"/>
              <a:t>E-Autos sind effizienter bei Kurzstreckenfahrten</a:t>
            </a:r>
            <a:endParaRPr lang="en-US" b="1"/>
          </a:p>
          <a:p>
            <a:pPr marL="383540" lvl="1">
              <a:lnSpc>
                <a:spcPct val="200000"/>
              </a:lnSpc>
              <a:spcBef>
                <a:spcPts val="200"/>
              </a:spcBef>
              <a:spcAft>
                <a:spcPts val="400"/>
              </a:spcAft>
              <a:buFont typeface="Arial"/>
              <a:buChar char="•"/>
            </a:pPr>
            <a:r>
              <a:rPr lang="de-DE"/>
              <a:t>Kein Warm laufen</a:t>
            </a:r>
            <a:endParaRPr lang="en-US"/>
          </a:p>
          <a:p>
            <a:pPr marL="383540" lvl="1">
              <a:lnSpc>
                <a:spcPct val="200000"/>
              </a:lnSpc>
              <a:spcBef>
                <a:spcPts val="200"/>
              </a:spcBef>
              <a:spcAft>
                <a:spcPts val="400"/>
              </a:spcAft>
              <a:buFont typeface="Arial"/>
              <a:buChar char="•"/>
            </a:pPr>
            <a:r>
              <a:rPr lang="de-DE"/>
              <a:t>Kein Verschleiß von Getriebe und Kupplung</a:t>
            </a:r>
            <a:endParaRPr lang="en-US"/>
          </a:p>
          <a:p>
            <a:pPr marL="383540" lvl="1">
              <a:lnSpc>
                <a:spcPct val="200000"/>
              </a:lnSpc>
              <a:spcBef>
                <a:spcPts val="200"/>
              </a:spcBef>
              <a:spcAft>
                <a:spcPts val="400"/>
              </a:spcAft>
              <a:buFont typeface="Arial"/>
              <a:buChar char="•"/>
            </a:pPr>
            <a:r>
              <a:rPr lang="de-DE"/>
              <a:t>Rekuperation im Stadtverkehr</a:t>
            </a:r>
          </a:p>
          <a:p>
            <a:pPr marL="200660" lvl="1" indent="0">
              <a:lnSpc>
                <a:spcPct val="200000"/>
              </a:lnSpc>
              <a:spcBef>
                <a:spcPts val="200"/>
              </a:spcBef>
              <a:spcAft>
                <a:spcPts val="400"/>
              </a:spcAft>
              <a:buNone/>
            </a:pPr>
            <a:r>
              <a:rPr lang="de-DE"/>
              <a:t>-&gt; </a:t>
            </a:r>
            <a:r>
              <a:rPr lang="de-DE" b="1"/>
              <a:t>Analyse</a:t>
            </a:r>
            <a:r>
              <a:rPr lang="de-DE"/>
              <a:t> nach Distanz, Payment per Drive und Payment </a:t>
            </a:r>
            <a:r>
              <a:rPr lang="de-DE" err="1"/>
              <a:t>Amount</a:t>
            </a:r>
            <a:endParaRPr lang="de-DE"/>
          </a:p>
          <a:p>
            <a:endParaRPr lang="de-DE"/>
          </a:p>
        </p:txBody>
      </p:sp>
      <p:pic>
        <p:nvPicPr>
          <p:cNvPr id="7" name="Picture 6">
            <a:extLst>
              <a:ext uri="{FF2B5EF4-FFF2-40B4-BE49-F238E27FC236}">
                <a16:creationId xmlns:a16="http://schemas.microsoft.com/office/drawing/2014/main" id="{D54D2F83-1627-44EB-897E-0F49C048EB3D}"/>
              </a:ext>
            </a:extLst>
          </p:cNvPr>
          <p:cNvPicPr>
            <a:picLocks noChangeAspect="1"/>
          </p:cNvPicPr>
          <p:nvPr/>
        </p:nvPicPr>
        <p:blipFill>
          <a:blip r:embed="rId3"/>
          <a:stretch>
            <a:fillRect/>
          </a:stretch>
        </p:blipFill>
        <p:spPr>
          <a:xfrm>
            <a:off x="4907264" y="916940"/>
            <a:ext cx="228632" cy="5194300"/>
          </a:xfrm>
          <a:prstGeom prst="rect">
            <a:avLst/>
          </a:prstGeom>
        </p:spPr>
      </p:pic>
      <p:sp>
        <p:nvSpPr>
          <p:cNvPr id="5" name="Slide Number Placeholder 4">
            <a:extLst>
              <a:ext uri="{FF2B5EF4-FFF2-40B4-BE49-F238E27FC236}">
                <a16:creationId xmlns:a16="http://schemas.microsoft.com/office/drawing/2014/main" id="{D028BB21-1FC3-4C19-BF85-C80A9D879B1A}"/>
              </a:ext>
            </a:extLst>
          </p:cNvPr>
          <p:cNvSpPr>
            <a:spLocks noGrp="1"/>
          </p:cNvSpPr>
          <p:nvPr>
            <p:ph type="sldNum" sz="quarter" idx="12"/>
          </p:nvPr>
        </p:nvSpPr>
        <p:spPr/>
        <p:txBody>
          <a:bodyPr/>
          <a:lstStyle/>
          <a:p>
            <a:fld id="{3A98EE3D-8CD1-4C3F-BD1C-C98C9596463C}" type="slidenum">
              <a:rPr lang="en-US" smtClean="0"/>
              <a:pPr/>
              <a:t>9</a:t>
            </a:fld>
            <a:endParaRPr lang="en-US">
              <a:solidFill>
                <a:schemeClr val="tx1"/>
              </a:solidFill>
            </a:endParaRPr>
          </a:p>
        </p:txBody>
      </p:sp>
    </p:spTree>
    <p:extLst>
      <p:ext uri="{BB962C8B-B14F-4D97-AF65-F5344CB8AC3E}">
        <p14:creationId xmlns:p14="http://schemas.microsoft.com/office/powerpoint/2010/main" val="2657107769"/>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2299B4B33F9C934E9854312238B6679F" ma:contentTypeVersion="7" ma:contentTypeDescription="Ein neues Dokument erstellen." ma:contentTypeScope="" ma:versionID="5a1257fd65a95be6c5670b37b13fba26">
  <xsd:schema xmlns:xsd="http://www.w3.org/2001/XMLSchema" xmlns:xs="http://www.w3.org/2001/XMLSchema" xmlns:p="http://schemas.microsoft.com/office/2006/metadata/properties" xmlns:ns2="ffb99355-e326-4606-846f-9bced176522f" targetNamespace="http://schemas.microsoft.com/office/2006/metadata/properties" ma:root="true" ma:fieldsID="b56b4596676bf76e218bd5865e7d88bb" ns2:_="">
    <xsd:import namespace="ffb99355-e326-4606-846f-9bced17652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b99355-e326-4606-846f-9bced17652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F1E893-C8FA-4D19-9054-D456B51B1467}">
  <ds:schemaRefs>
    <ds:schemaRef ds:uri="ffb99355-e326-4606-846f-9bced17652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99B0F4D-272C-4208-AAAE-D4242C9E98F0}">
  <ds:schemaRefs>
    <ds:schemaRef ds:uri="http://schemas.microsoft.com/sharepoint/v3/contenttype/forms"/>
  </ds:schemaRefs>
</ds:datastoreItem>
</file>

<file path=customXml/itemProps3.xml><?xml version="1.0" encoding="utf-8"?>
<ds:datastoreItem xmlns:ds="http://schemas.openxmlformats.org/officeDocument/2006/customXml" ds:itemID="{855875F8-4CDE-4C0E-A99A-DF90B96838E6}">
  <ds:schemaRefs>
    <ds:schemaRef ds:uri="ffb99355-e326-4606-846f-9bced17652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Widescreen</PresentationFormat>
  <Slides>32</Slides>
  <Notes>23</Notes>
  <HiddenSlides>8</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RetrospectVTI</vt:lpstr>
      <vt:lpstr>Intelldata consulting</vt:lpstr>
      <vt:lpstr>PowerPoint Presentation</vt:lpstr>
      <vt:lpstr>PowerPoint Presentation</vt:lpstr>
      <vt:lpstr>Einfluss des Klimawandels</vt:lpstr>
      <vt:lpstr>Einfluss des Klimawandels: Strafzahlungen der Autohersteller</vt:lpstr>
      <vt:lpstr>Einfluss des Klimawandels: CARB und DriveClean</vt:lpstr>
      <vt:lpstr>Subventionen beim Kauf von E-Autos in NYC</vt:lpstr>
      <vt:lpstr>Unser Versprechen</vt:lpstr>
      <vt:lpstr>Vorteil e-Autos bei Kurzstrecke</vt:lpstr>
      <vt:lpstr>Auswertung nach Distanz, Payment per Drive und Payment Amount (Q1)</vt:lpstr>
      <vt:lpstr>Auswertung nach Distanz, Payment per Drive und Payment Amount (Q1)</vt:lpstr>
      <vt:lpstr>PowerPoint Presentation</vt:lpstr>
      <vt:lpstr>Taxiverkehr auf den Norden NYC fokussieren (Q2)</vt:lpstr>
      <vt:lpstr>Verteilung der Startpunkte in NYC (CQ)</vt:lpstr>
      <vt:lpstr>PowerPoint Presentation</vt:lpstr>
      <vt:lpstr>Verteilung der Startpunkte in Manhattan</vt:lpstr>
      <vt:lpstr>Vorteil e-Autos bei niedrigen Geschwindigkeiten</vt:lpstr>
      <vt:lpstr>PowerPoint Presentation</vt:lpstr>
      <vt:lpstr>Potenzial zum Zeiteinsparen und den Gewinn zu maximieren</vt:lpstr>
      <vt:lpstr>Riesige Datenmengen</vt:lpstr>
      <vt:lpstr>PowerPoint Presentation</vt:lpstr>
      <vt:lpstr>PowerPoint Presentation</vt:lpstr>
      <vt:lpstr>Ablaufdiagramm</vt:lpstr>
      <vt:lpstr>Zusammenfassung des Projekts</vt:lpstr>
      <vt:lpstr>BackUp</vt:lpstr>
      <vt:lpstr>Investitionen</vt:lpstr>
      <vt:lpstr>Alternative zu den E-Autos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Pitch</dc:title>
  <dc:creator>John Budnik</dc:creator>
  <cp:revision>1</cp:revision>
  <dcterms:created xsi:type="dcterms:W3CDTF">2020-11-09T17:19:00Z</dcterms:created>
  <dcterms:modified xsi:type="dcterms:W3CDTF">2020-11-17T09:57:15Z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0x0101002299B4B33F9C934E9854312238B6679F</vt:lpwstr>
  </property>
</Properties>
</file>